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77" r:id="rId4"/>
    <p:sldId id="278" r:id="rId5"/>
    <p:sldId id="264" r:id="rId6"/>
    <p:sldId id="274" r:id="rId7"/>
    <p:sldId id="269" r:id="rId8"/>
    <p:sldId id="270" r:id="rId9"/>
    <p:sldId id="271" r:id="rId10"/>
    <p:sldId id="273" r:id="rId11"/>
    <p:sldId id="266" r:id="rId12"/>
    <p:sldId id="272" r:id="rId13"/>
    <p:sldId id="267" r:id="rId14"/>
    <p:sldId id="275"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B6CCB77-B520-4C06-86CA-53354397C54A}">
          <p14:sldIdLst>
            <p14:sldId id="256"/>
            <p14:sldId id="258"/>
            <p14:sldId id="277"/>
            <p14:sldId id="278"/>
            <p14:sldId id="264"/>
            <p14:sldId id="274"/>
            <p14:sldId id="269"/>
            <p14:sldId id="270"/>
            <p14:sldId id="271"/>
            <p14:sldId id="273"/>
            <p14:sldId id="266"/>
            <p14:sldId id="272"/>
            <p14:sldId id="267"/>
            <p14:sldId id="275"/>
            <p14:sldId id="263"/>
          </p14:sldIdLst>
        </p14:section>
        <p14:section name="Untitled Section" id="{0DFE395D-41E2-42F3-BDA6-478B1748A7F0}">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p:scale>
          <a:sx n="81" d="100"/>
          <a:sy n="81" d="100"/>
        </p:scale>
        <p:origin x="-312" y="-3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a:xfrm>
            <a:off x="2416500" y="329307"/>
            <a:ext cx="4973915" cy="309201"/>
          </a:xfrm>
        </p:spPr>
        <p:txBody>
          <a:bodyPr/>
          <a:lstStyle/>
          <a:p>
            <a:endParaRPr lang="en-ID"/>
          </a:p>
        </p:txBody>
      </p:sp>
      <p:sp>
        <p:nvSpPr>
          <p:cNvPr id="6" name="Slide Number Placeholder 5"/>
          <p:cNvSpPr>
            <a:spLocks noGrp="1"/>
          </p:cNvSpPr>
          <p:nvPr>
            <p:ph type="sldNum" sz="quarter" idx="12"/>
          </p:nvPr>
        </p:nvSpPr>
        <p:spPr>
          <a:xfrm>
            <a:off x="1437664" y="798973"/>
            <a:ext cx="811019" cy="503578"/>
          </a:xfrm>
        </p:spPr>
        <p:txBody>
          <a:bodyPr/>
          <a:lstStyle/>
          <a:p>
            <a:fld id="{E1C20D0A-7514-4E4F-896C-7900DE487A9F}" type="slidenum">
              <a:rPr lang="en-ID" smtClean="0"/>
              <a:t>‹#›</a:t>
            </a:fld>
            <a:endParaRPr lang="en-ID"/>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4580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505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800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7590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6EEB18-239A-4770-B66C-8E8EDBDA3086}" type="datetimeFigureOut">
              <a:rPr lang="en-ID" smtClean="0"/>
              <a:t>9/23/2025</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E1C20D0A-7514-4E4F-896C-7900DE487A9F}" type="slidenum">
              <a:rPr lang="en-ID" smtClean="0"/>
              <a:t>‹#›</a:t>
            </a:fld>
            <a:endParaRPr lang="en-ID"/>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4308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9772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6EEB18-239A-4770-B66C-8E8EDBDA3086}" type="datetimeFigureOut">
              <a:rPr lang="en-ID" smtClean="0"/>
              <a:t>9/23/2025</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E1C20D0A-7514-4E4F-896C-7900DE487A9F}" type="slidenum">
              <a:rPr lang="en-ID" smtClean="0"/>
              <a:t>‹#›</a:t>
            </a:fld>
            <a:endParaRPr lang="en-ID"/>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254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6EEB18-239A-4770-B66C-8E8EDBDA3086}" type="datetimeFigureOut">
              <a:rPr lang="en-ID" smtClean="0"/>
              <a:t>9/23/2025</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E1C20D0A-7514-4E4F-896C-7900DE487A9F}" type="slidenum">
              <a:rPr lang="en-ID" smtClean="0"/>
              <a:t>‹#›</a:t>
            </a:fld>
            <a:endParaRPr lang="en-ID"/>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073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6EEB18-239A-4770-B66C-8E8EDBDA3086}" type="datetimeFigureOut">
              <a:rPr lang="en-ID" smtClean="0"/>
              <a:t>9/23/2025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E1C20D0A-7514-4E4F-896C-7900DE487A9F}" type="slidenum">
              <a:rPr lang="en-ID" smtClean="0"/>
              <a:t>‹#›</a:t>
            </a:fld>
            <a:endParaRPr lang="en-ID"/>
          </a:p>
        </p:txBody>
      </p:sp>
    </p:spTree>
    <p:extLst>
      <p:ext uri="{BB962C8B-B14F-4D97-AF65-F5344CB8AC3E}">
        <p14:creationId xmlns:p14="http://schemas.microsoft.com/office/powerpoint/2010/main" val="3674026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3930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D6EEB18-239A-4770-B66C-8E8EDBDA3086}" type="datetimeFigureOut">
              <a:rPr lang="en-ID" smtClean="0"/>
              <a:t>9/23/2025</a:t>
            </a:fld>
            <a:endParaRPr lang="en-ID"/>
          </a:p>
        </p:txBody>
      </p:sp>
      <p:sp>
        <p:nvSpPr>
          <p:cNvPr id="6" name="Footer Placeholder 5"/>
          <p:cNvSpPr>
            <a:spLocks noGrp="1"/>
          </p:cNvSpPr>
          <p:nvPr>
            <p:ph type="ftr" sz="quarter" idx="11"/>
          </p:nvPr>
        </p:nvSpPr>
        <p:spPr>
          <a:xfrm>
            <a:off x="1447382" y="318640"/>
            <a:ext cx="5541004" cy="320931"/>
          </a:xfrm>
        </p:spPr>
        <p:txBody>
          <a:bodyPr/>
          <a:lstStyle/>
          <a:p>
            <a:endParaRPr lang="en-ID"/>
          </a:p>
        </p:txBody>
      </p:sp>
      <p:sp>
        <p:nvSpPr>
          <p:cNvPr id="7" name="Slide Number Placeholder 6"/>
          <p:cNvSpPr>
            <a:spLocks noGrp="1"/>
          </p:cNvSpPr>
          <p:nvPr>
            <p:ph type="sldNum" sz="quarter" idx="12"/>
          </p:nvPr>
        </p:nvSpPr>
        <p:spPr/>
        <p:txBody>
          <a:bodyPr/>
          <a:lstStyle/>
          <a:p>
            <a:fld id="{E1C20D0A-7514-4E4F-896C-7900DE487A9F}" type="slidenum">
              <a:rPr lang="en-ID" smtClean="0"/>
              <a:t>‹#›</a:t>
            </a:fld>
            <a:endParaRPr lang="en-ID"/>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463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D6EEB18-239A-4770-B66C-8E8EDBDA3086}" type="datetimeFigureOut">
              <a:rPr lang="en-ID" smtClean="0"/>
              <a:t>9/23/2025</a:t>
            </a:fld>
            <a:endParaRPr lang="en-ID"/>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D"/>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1C20D0A-7514-4E4F-896C-7900DE487A9F}" type="slidenum">
              <a:rPr lang="en-ID" smtClean="0"/>
              <a:t>‹#›</a:t>
            </a:fld>
            <a:endParaRPr lang="en-ID"/>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52283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4.jpe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www.islaminquran.com/id-ID/surah-2/al-baqarah/ayat-36/quran_ayats.aspx" TargetMode="External"/><Relationship Id="rId3" Type="http://schemas.openxmlformats.org/officeDocument/2006/relationships/hyperlink" Target="http://www.islaminquran.com/id-ID/surah-2/al-baqarah/ayat-31/quran_ayats.aspx" TargetMode="External"/><Relationship Id="rId7" Type="http://schemas.openxmlformats.org/officeDocument/2006/relationships/hyperlink" Target="http://www.islaminquran.com/id-ID/surah-2/al-baqarah/ayat-35/quran_ayats.aspx" TargetMode="External"/><Relationship Id="rId2" Type="http://schemas.openxmlformats.org/officeDocument/2006/relationships/hyperlink" Target="http://www.islaminquran.com/id-ID/surah-2/al-baqarah/ayat-30/quran_ayats.aspx" TargetMode="External"/><Relationship Id="rId1" Type="http://schemas.openxmlformats.org/officeDocument/2006/relationships/slideLayout" Target="../slideLayouts/slideLayout7.xml"/><Relationship Id="rId6" Type="http://schemas.openxmlformats.org/officeDocument/2006/relationships/hyperlink" Target="http://www.islaminquran.com/id-ID/surah-2/al-baqarah/ayat-34/quran_ayats.aspx" TargetMode="External"/><Relationship Id="rId5" Type="http://schemas.openxmlformats.org/officeDocument/2006/relationships/hyperlink" Target="http://www.islaminquran.com/id-ID/surah-2/al-baqarah/ayat-33/quran_ayats.aspx" TargetMode="External"/><Relationship Id="rId4" Type="http://schemas.openxmlformats.org/officeDocument/2006/relationships/hyperlink" Target="http://www.islaminquran.com/id-ID/surah-2/al-baqarah/ayat-32/quran_ayats.aspx" TargetMode="External"/><Relationship Id="rId9" Type="http://schemas.openxmlformats.org/officeDocument/2006/relationships/hyperlink" Target="http://www.islaminquran.com/id-ID/surah-2/al-baqarah/ayat-37/quran_ayats.aspx"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hyperlink" Target="https://2.bp.blogspot.com/-lxYeh6iW5YU/W0wGQVyR5GI/AAAAAAAAAko/1TT-O2_Afd8YXt5iPmsh-0jRgbo1vcOuACLcBGAs/s1600/das+(2).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DA2A9AD-A43C-E82C-1310-F8D0C80CC210}"/>
              </a:ext>
            </a:extLst>
          </p:cNvPr>
          <p:cNvSpPr/>
          <p:nvPr/>
        </p:nvSpPr>
        <p:spPr>
          <a:xfrm>
            <a:off x="673768" y="1790898"/>
            <a:ext cx="8995581" cy="3416320"/>
          </a:xfrm>
          <a:prstGeom prst="rect">
            <a:avLst/>
          </a:prstGeom>
          <a:noFill/>
        </p:spPr>
        <p:txBody>
          <a:bodyPr wrap="square" lIns="91440" tIns="45720" rIns="91440" bIns="45720">
            <a:spAutoFit/>
          </a:bodyPr>
          <a:lstStyle/>
          <a:p>
            <a:pPr algn="ctr"/>
            <a: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t>MATA KULIAH </a:t>
            </a:r>
            <a:b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br>
            <a: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t>PENDIDIKAN AGAMA ISLAM </a:t>
            </a:r>
          </a:p>
          <a:p>
            <a:pPr algn="ctr"/>
            <a: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t>(2 SKS)</a:t>
            </a:r>
            <a:b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br>
            <a: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t>Mustofa, S.S.I., </a:t>
            </a:r>
            <a:r>
              <a:rPr lang="en-US" sz="5400" b="1" cap="none" spc="0" dirty="0" err="1">
                <a:ln w="9525">
                  <a:solidFill>
                    <a:schemeClr val="bg1"/>
                  </a:solidFill>
                  <a:prstDash val="solid"/>
                </a:ln>
                <a:solidFill>
                  <a:srgbClr val="0070C0"/>
                </a:solidFill>
                <a:effectLst>
                  <a:outerShdw blurRad="38100" dist="38100" dir="2700000" algn="tl">
                    <a:srgbClr val="000000">
                      <a:alpha val="43137"/>
                    </a:srgbClr>
                  </a:outerShdw>
                </a:effectLst>
                <a:latin typeface="Arial Narrow" panose="020B0606020202030204" pitchFamily="34" charset="0"/>
              </a:rPr>
              <a:t>M.I.Kom</a:t>
            </a:r>
            <a:r>
              <a:rPr lang="en-US" sz="5400" b="1" cap="none" spc="0" dirty="0">
                <a:ln w="9525">
                  <a:solidFill>
                    <a:schemeClr val="bg1"/>
                  </a:solidFill>
                  <a:prstDash val="solid"/>
                </a:ln>
                <a:solidFill>
                  <a:srgbClr val="0070C0"/>
                </a:solidFill>
                <a:effectLst>
                  <a:outerShdw blurRad="38100" dist="38100" dir="2700000" algn="tl">
                    <a:srgbClr val="000000">
                      <a:alpha val="43137"/>
                    </a:srgbClr>
                  </a:outerShdw>
                </a:effectLst>
              </a:rPr>
              <a:t>.</a:t>
            </a:r>
            <a:endParaRPr lang="en-ID" sz="5400" b="1" cap="none" spc="0" dirty="0">
              <a:ln w="9525">
                <a:solidFill>
                  <a:schemeClr val="bg1"/>
                </a:solidFill>
                <a:prstDash val="solid"/>
              </a:ln>
              <a:solidFill>
                <a:srgbClr val="0070C0"/>
              </a:solidFill>
              <a:effectLst>
                <a:outerShdw blurRad="38100" dist="38100" dir="2700000" algn="tl">
                  <a:srgbClr val="000000">
                    <a:alpha val="43137"/>
                  </a:srgbClr>
                </a:outerShdw>
              </a:effectLst>
            </a:endParaRPr>
          </a:p>
        </p:txBody>
      </p:sp>
      <p:pic>
        <p:nvPicPr>
          <p:cNvPr id="2050" name="Picture 2" descr="Islamic Background&quot; Images – Browse 8,739 Stock Photos, Vectors, and Video  | Adobe Stock">
            <a:extLst>
              <a:ext uri="{FF2B5EF4-FFF2-40B4-BE49-F238E27FC236}">
                <a16:creationId xmlns="" xmlns:a16="http://schemas.microsoft.com/office/drawing/2014/main" id="{BA7257E3-DC4E-A181-7B7D-8E26E9FE8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360CA5D1-6EB9-5DB0-ADF2-C56A1B32A53B}"/>
              </a:ext>
            </a:extLst>
          </p:cNvPr>
          <p:cNvSpPr txBox="1"/>
          <p:nvPr/>
        </p:nvSpPr>
        <p:spPr>
          <a:xfrm>
            <a:off x="2263941" y="1046629"/>
            <a:ext cx="7895123" cy="4154984"/>
          </a:xfrm>
          <a:prstGeom prst="rect">
            <a:avLst/>
          </a:prstGeom>
          <a:noFill/>
        </p:spPr>
        <p:txBody>
          <a:bodyPr wrap="square">
            <a:spAutoFit/>
          </a:bodyPr>
          <a:lstStyle/>
          <a:p>
            <a:pPr algn="ctr"/>
            <a:r>
              <a:rPr lang="en-US" sz="54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rPr>
              <a:t>MATA KULIAH </a:t>
            </a:r>
            <a:br>
              <a:rPr lang="en-US" sz="54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rPr>
            </a:br>
            <a:r>
              <a:rPr lang="en-US" sz="54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rPr>
              <a:t>PENDIDIKAN AGAMA ISLAM </a:t>
            </a:r>
          </a:p>
          <a:p>
            <a:pPr algn="ctr"/>
            <a:r>
              <a:rPr lang="en-US" sz="5400" b="1" cap="none" spc="0" dirty="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rPr>
              <a:t>(2 SKS</a:t>
            </a:r>
            <a:r>
              <a:rPr lang="en-US" sz="54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rPr>
              <a:t>)</a:t>
            </a:r>
            <a:endParaRPr lang="id-ID" sz="5400" b="1" cap="none" spc="0" dirty="0" smtClean="0">
              <a:ln w="9525">
                <a:solidFill>
                  <a:schemeClr val="bg1"/>
                </a:solidFill>
                <a:prstDash val="solid"/>
              </a:ln>
              <a:solidFill>
                <a:srgbClr val="FF0000"/>
              </a:solidFill>
              <a:effectLst>
                <a:outerShdw blurRad="38100" dist="38100" dir="2700000" algn="tl">
                  <a:srgbClr val="000000">
                    <a:alpha val="43137"/>
                  </a:srgbClr>
                </a:outerShdw>
              </a:effectLst>
              <a:latin typeface="Arial Narrow" panose="020B0606020202030204" pitchFamily="34" charset="0"/>
            </a:endParaRPr>
          </a:p>
          <a:p>
            <a:pPr algn="ctr"/>
            <a:r>
              <a:rPr lang="id-ID" sz="5400" b="1"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Pertemuan ke-3</a:t>
            </a:r>
            <a:r>
              <a:rPr lang="en-US" sz="5400" b="1" cap="none" spc="0" dirty="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
            </a:r>
            <a:br>
              <a:rPr lang="en-US" sz="5400" b="1" cap="none" spc="0" dirty="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br>
            <a:r>
              <a:rPr lang="id-ID"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Dr. H. Masruhin</a:t>
            </a:r>
            <a:r>
              <a:rPr lang="en-US"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 </a:t>
            </a:r>
            <a:r>
              <a:rPr lang="id-ID"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M</a:t>
            </a:r>
            <a:r>
              <a:rPr lang="en-US"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a:t>
            </a:r>
            <a:r>
              <a:rPr lang="id-ID"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Pd.</a:t>
            </a:r>
            <a:r>
              <a:rPr lang="en-US" sz="4800" b="1" cap="none" spc="0" dirty="0" smtClean="0">
                <a:ln w="9525">
                  <a:solidFill>
                    <a:schemeClr val="bg1"/>
                  </a:solidFill>
                  <a:prstDash val="solid"/>
                </a:ln>
                <a:solidFill>
                  <a:srgbClr val="92D050"/>
                </a:solidFill>
                <a:effectLst>
                  <a:outerShdw blurRad="38100" dist="38100" dir="2700000" algn="tl">
                    <a:srgbClr val="000000">
                      <a:alpha val="43137"/>
                    </a:srgbClr>
                  </a:outerShdw>
                </a:effectLst>
                <a:latin typeface="Arial Narrow" panose="020B0606020202030204" pitchFamily="34" charset="0"/>
              </a:rPr>
              <a:t>I.</a:t>
            </a:r>
            <a:endParaRPr lang="en-ID" sz="4800" b="1" cap="none" spc="0" dirty="0">
              <a:ln w="9525">
                <a:solidFill>
                  <a:schemeClr val="bg1"/>
                </a:solidFill>
                <a:prstDash val="solid"/>
              </a:ln>
              <a:solidFill>
                <a:srgbClr val="92D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459093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ackground Ppt Aesthetic HD Download Gratis">
            <a:extLst>
              <a:ext uri="{FF2B5EF4-FFF2-40B4-BE49-F238E27FC236}">
                <a16:creationId xmlns="" xmlns:a16="http://schemas.microsoft.com/office/drawing/2014/main" id="{4252DFB1-512E-2DE9-207A-ACEE24C009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E65DA0DD-8ED7-BE3C-D10B-F0454C43FD48}"/>
              </a:ext>
            </a:extLst>
          </p:cNvPr>
          <p:cNvSpPr txBox="1"/>
          <p:nvPr/>
        </p:nvSpPr>
        <p:spPr>
          <a:xfrm>
            <a:off x="1569721" y="1100828"/>
            <a:ext cx="4689909" cy="646331"/>
          </a:xfrm>
          <a:prstGeom prst="rect">
            <a:avLst/>
          </a:prstGeom>
          <a:noFill/>
        </p:spPr>
        <p:txBody>
          <a:bodyPr wrap="square">
            <a:spAutoFit/>
          </a:bodyPr>
          <a:lstStyle/>
          <a:p>
            <a:r>
              <a:rPr lang="en-US" sz="3600" b="1" dirty="0">
                <a:latin typeface="Bahnschrift SemiLight SemiConde" panose="020B0502040204020203" pitchFamily="34" charset="0"/>
              </a:rPr>
              <a:t>2.  </a:t>
            </a:r>
            <a:r>
              <a:rPr lang="en-US" sz="3600" b="1" dirty="0" err="1">
                <a:latin typeface="Bahnschrift SemiLight SemiConde" panose="020B0502040204020203" pitchFamily="34" charset="0"/>
              </a:rPr>
              <a:t>Asal</a:t>
            </a:r>
            <a:r>
              <a:rPr lang="en-US" sz="3600" b="1" dirty="0">
                <a:latin typeface="Bahnschrift SemiLight SemiConde" panose="020B0502040204020203" pitchFamily="34" charset="0"/>
              </a:rPr>
              <a:t> </a:t>
            </a:r>
            <a:r>
              <a:rPr lang="en-US" sz="3600" b="1" dirty="0" err="1">
                <a:latin typeface="Bahnschrift SemiLight SemiConde" panose="020B0502040204020203" pitchFamily="34" charset="0"/>
              </a:rPr>
              <a:t>usul</a:t>
            </a:r>
            <a:r>
              <a:rPr lang="en-US" sz="3600" b="1" dirty="0">
                <a:latin typeface="Bahnschrift SemiLight SemiConde" panose="020B0502040204020203" pitchFamily="34" charset="0"/>
              </a:rPr>
              <a:t> </a:t>
            </a:r>
            <a:r>
              <a:rPr lang="en-US" sz="3600" b="1" dirty="0" err="1">
                <a:latin typeface="Bahnschrift SemiLight SemiConde" panose="020B0502040204020203" pitchFamily="34" charset="0"/>
              </a:rPr>
              <a:t>Manusia</a:t>
            </a:r>
            <a:r>
              <a:rPr lang="en-US" sz="3600" b="1" dirty="0">
                <a:latin typeface="Bahnschrift SemiLight SemiConde" panose="020B0502040204020203" pitchFamily="34" charset="0"/>
              </a:rPr>
              <a:t> : </a:t>
            </a:r>
            <a:endParaRPr lang="en-ID" sz="3600" b="1" dirty="0">
              <a:latin typeface="Bahnschrift SemiLight SemiConde" panose="020B0502040204020203" pitchFamily="34" charset="0"/>
            </a:endParaRPr>
          </a:p>
        </p:txBody>
      </p:sp>
      <p:sp>
        <p:nvSpPr>
          <p:cNvPr id="7" name="TextBox 6">
            <a:extLst>
              <a:ext uri="{FF2B5EF4-FFF2-40B4-BE49-F238E27FC236}">
                <a16:creationId xmlns="" xmlns:a16="http://schemas.microsoft.com/office/drawing/2014/main" id="{2938A405-1542-ECB8-C096-F8849A0F253F}"/>
              </a:ext>
            </a:extLst>
          </p:cNvPr>
          <p:cNvSpPr txBox="1"/>
          <p:nvPr/>
        </p:nvSpPr>
        <p:spPr>
          <a:xfrm>
            <a:off x="2075305" y="1671090"/>
            <a:ext cx="5350063" cy="1754326"/>
          </a:xfrm>
          <a:prstGeom prst="rect">
            <a:avLst/>
          </a:prstGeom>
          <a:noFill/>
        </p:spPr>
        <p:txBody>
          <a:bodyPr wrap="square">
            <a:spAutoFit/>
          </a:bodyPr>
          <a:lstStyle/>
          <a:p>
            <a:r>
              <a:rPr lang="en-US" sz="1800" dirty="0">
                <a:latin typeface="Bahnschrift SemiLight SemiConde" panose="020B0502040204020203" pitchFamily="34" charset="0"/>
              </a:rPr>
              <a:t>Awal </a:t>
            </a:r>
            <a:r>
              <a:rPr lang="en-US" sz="1800" dirty="0" err="1">
                <a:latin typeface="Bahnschrift SemiLight SemiConde" panose="020B0502040204020203" pitchFamily="34" charset="0"/>
              </a:rPr>
              <a:t>penciptaan</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manusia</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adalah</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bersifat</a:t>
            </a:r>
            <a:r>
              <a:rPr lang="en-US" sz="1800" dirty="0">
                <a:latin typeface="Bahnschrift SemiLight SemiConde" panose="020B0502040204020203" pitchFamily="34" charset="0"/>
              </a:rPr>
              <a:t> air, yang </a:t>
            </a:r>
            <a:r>
              <a:rPr lang="en-US" sz="1800" dirty="0" err="1">
                <a:latin typeface="Bahnschrift SemiLight SemiConde" panose="020B0502040204020203" pitchFamily="34" charset="0"/>
              </a:rPr>
              <a:t>merupakan</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pokok</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permulaan</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dari</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pembentukan</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alam</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semesta</a:t>
            </a:r>
            <a:r>
              <a:rPr lang="en-US" sz="1800" dirty="0">
                <a:latin typeface="Bahnschrift SemiLight SemiConde" panose="020B0502040204020203" pitchFamily="34" charset="0"/>
              </a:rPr>
              <a:t>. </a:t>
            </a:r>
            <a:r>
              <a:rPr lang="en-US" sz="1800" dirty="0" err="1">
                <a:latin typeface="Bahnschrift SemiLight SemiConde" panose="020B0502040204020203" pitchFamily="34" charset="0"/>
              </a:rPr>
              <a:t>Sebagaimana</a:t>
            </a:r>
            <a:r>
              <a:rPr lang="en-US" sz="1800" dirty="0">
                <a:latin typeface="Bahnschrift SemiLight SemiConde" panose="020B0502040204020203" pitchFamily="34" charset="0"/>
              </a:rPr>
              <a:t> Allah SWT, </a:t>
            </a:r>
            <a:r>
              <a:rPr lang="en-US" sz="1800" dirty="0" err="1">
                <a:latin typeface="Bahnschrift SemiLight SemiConde" panose="020B0502040204020203" pitchFamily="34" charset="0"/>
              </a:rPr>
              <a:t>berfirman</a:t>
            </a:r>
            <a:r>
              <a:rPr lang="en-US" sz="1800" dirty="0">
                <a:latin typeface="Bahnschrift SemiLight SemiConde" panose="020B0502040204020203" pitchFamily="34" charset="0"/>
              </a:rPr>
              <a:t> :</a:t>
            </a:r>
          </a:p>
          <a:p>
            <a:r>
              <a:rPr lang="en-US" sz="1800" dirty="0">
                <a:latin typeface="Bahnschrift SemiLight SemiConde" panose="020B0502040204020203" pitchFamily="34" charset="0"/>
              </a:rPr>
              <a:t>Q.S. </a:t>
            </a:r>
            <a:r>
              <a:rPr lang="en-US" sz="1800" dirty="0" err="1">
                <a:latin typeface="Bahnschrift SemiLight SemiConde" panose="020B0502040204020203" pitchFamily="34" charset="0"/>
              </a:rPr>
              <a:t>Annuh</a:t>
            </a:r>
            <a:r>
              <a:rPr lang="en-US" sz="1800" dirty="0">
                <a:latin typeface="Bahnschrift SemiLight SemiConde" panose="020B0502040204020203" pitchFamily="34" charset="0"/>
              </a:rPr>
              <a:t> : 17-18</a:t>
            </a:r>
            <a:endParaRPr lang="en-ID" dirty="0">
              <a:latin typeface="Bahnschrift SemiLight SemiConde" panose="020B0502040204020203" pitchFamily="34" charset="0"/>
            </a:endParaRPr>
          </a:p>
          <a:p>
            <a:r>
              <a:rPr lang="en-US" sz="1800" dirty="0">
                <a:latin typeface="Bahnschrift SemiLight SemiConde" panose="020B0502040204020203" pitchFamily="34" charset="0"/>
              </a:rPr>
              <a:t>Q.S. Al </a:t>
            </a:r>
            <a:r>
              <a:rPr lang="en-US" sz="1800" dirty="0" err="1">
                <a:latin typeface="Bahnschrift SemiLight SemiConde" panose="020B0502040204020203" pitchFamily="34" charset="0"/>
              </a:rPr>
              <a:t>Anbiya</a:t>
            </a:r>
            <a:r>
              <a:rPr lang="en-US" sz="1800" dirty="0">
                <a:latin typeface="Bahnschrift SemiLight SemiConde" panose="020B0502040204020203" pitchFamily="34" charset="0"/>
              </a:rPr>
              <a:t> : 30</a:t>
            </a:r>
          </a:p>
          <a:p>
            <a:r>
              <a:rPr lang="en-US" sz="1800" dirty="0">
                <a:latin typeface="Bahnschrift SemiLight SemiConde" panose="020B0502040204020203" pitchFamily="34" charset="0"/>
              </a:rPr>
              <a:t>Q.S. </a:t>
            </a:r>
            <a:r>
              <a:rPr lang="en-US" sz="1800" dirty="0" err="1">
                <a:latin typeface="Bahnschrift SemiLight SemiConde" panose="020B0502040204020203" pitchFamily="34" charset="0"/>
              </a:rPr>
              <a:t>Annur</a:t>
            </a:r>
            <a:r>
              <a:rPr lang="en-US" sz="1800" dirty="0">
                <a:latin typeface="Bahnschrift SemiLight SemiConde" panose="020B0502040204020203" pitchFamily="34" charset="0"/>
              </a:rPr>
              <a:t> : 45</a:t>
            </a:r>
          </a:p>
        </p:txBody>
      </p:sp>
      <p:sp>
        <p:nvSpPr>
          <p:cNvPr id="2" name="AutoShape 6" descr="Surah Nuh Ayat 17-18 Tentang Kebesaran Allah Menumbuhkan Kamu dari Tanah dan akan Dikembalikan Kedalamnya (muslimterkini.id)">
            <a:extLst>
              <a:ext uri="{FF2B5EF4-FFF2-40B4-BE49-F238E27FC236}">
                <a16:creationId xmlns="" xmlns:a16="http://schemas.microsoft.com/office/drawing/2014/main" id="{5C0AC84E-D839-7580-991A-D149A31FCBA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D"/>
          </a:p>
        </p:txBody>
      </p:sp>
      <p:pic>
        <p:nvPicPr>
          <p:cNvPr id="5128" name="Picture 8" descr="Nuh ayat 17 - YouTube">
            <a:extLst>
              <a:ext uri="{FF2B5EF4-FFF2-40B4-BE49-F238E27FC236}">
                <a16:creationId xmlns="" xmlns:a16="http://schemas.microsoft.com/office/drawing/2014/main" id="{05A25A3B-142E-7DE0-FB4A-46AEA405131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9441" t="36746" r="14729" b="44665"/>
          <a:stretch/>
        </p:blipFill>
        <p:spPr bwMode="auto">
          <a:xfrm>
            <a:off x="6141493" y="3500188"/>
            <a:ext cx="3975202" cy="667515"/>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Nuh ayat 18 - YouTube">
            <a:extLst>
              <a:ext uri="{FF2B5EF4-FFF2-40B4-BE49-F238E27FC236}">
                <a16:creationId xmlns="" xmlns:a16="http://schemas.microsoft.com/office/drawing/2014/main" id="{4C9376AC-F7D6-BC4D-BF33-96EE4062925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9926" t="34086" r="7568" b="42293"/>
          <a:stretch/>
        </p:blipFill>
        <p:spPr bwMode="auto">
          <a:xfrm>
            <a:off x="1625300" y="3500188"/>
            <a:ext cx="4163565" cy="66751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 xmlns:a16="http://schemas.microsoft.com/office/drawing/2014/main" id="{ED28FAD8-D032-0D3F-2B0A-20CDFAF65803}"/>
              </a:ext>
            </a:extLst>
          </p:cNvPr>
          <p:cNvSpPr txBox="1"/>
          <p:nvPr/>
        </p:nvSpPr>
        <p:spPr>
          <a:xfrm>
            <a:off x="1514138" y="4359737"/>
            <a:ext cx="4274727" cy="1200329"/>
          </a:xfrm>
          <a:prstGeom prst="rect">
            <a:avLst/>
          </a:prstGeom>
          <a:noFill/>
        </p:spPr>
        <p:txBody>
          <a:bodyPr wrap="square">
            <a:spAutoFit/>
          </a:bodyPr>
          <a:lstStyle/>
          <a:p>
            <a:pPr algn="just"/>
            <a:r>
              <a:rPr lang="en-ID" b="0" i="1" dirty="0">
                <a:solidFill>
                  <a:srgbClr val="4D5156"/>
                </a:solidFill>
                <a:effectLst/>
                <a:latin typeface="Arial" panose="020B0604020202020204" pitchFamily="34" charset="0"/>
              </a:rPr>
              <a:t>Al-Qur'</a:t>
            </a:r>
            <a:r>
              <a:rPr lang="en-ID" b="1" i="1" dirty="0">
                <a:solidFill>
                  <a:srgbClr val="5F6368"/>
                </a:solidFill>
                <a:effectLst/>
                <a:latin typeface="Arial" panose="020B0604020202020204" pitchFamily="34" charset="0"/>
              </a:rPr>
              <a:t>an</a:t>
            </a:r>
            <a:r>
              <a:rPr lang="en-ID" b="0" i="1" dirty="0">
                <a:solidFill>
                  <a:srgbClr val="4D5156"/>
                </a:solidFill>
                <a:effectLst/>
                <a:latin typeface="Arial" panose="020B0604020202020204" pitchFamily="34" charset="0"/>
              </a:rPr>
              <a:t> Surat </a:t>
            </a:r>
            <a:r>
              <a:rPr lang="en-ID" b="1" i="1" dirty="0">
                <a:solidFill>
                  <a:srgbClr val="5F6368"/>
                </a:solidFill>
                <a:effectLst/>
                <a:latin typeface="Arial" panose="020B0604020202020204" pitchFamily="34" charset="0"/>
              </a:rPr>
              <a:t>Nuh</a:t>
            </a:r>
            <a:r>
              <a:rPr lang="en-ID" b="0" i="1" dirty="0">
                <a:solidFill>
                  <a:srgbClr val="4D5156"/>
                </a:solidFill>
                <a:effectLst/>
                <a:latin typeface="Arial" panose="020B0604020202020204" pitchFamily="34" charset="0"/>
              </a:rPr>
              <a:t>: </a:t>
            </a:r>
            <a:r>
              <a:rPr lang="en-ID" b="1" i="1" dirty="0">
                <a:solidFill>
                  <a:srgbClr val="5F6368"/>
                </a:solidFill>
                <a:effectLst/>
                <a:latin typeface="Arial" panose="020B0604020202020204" pitchFamily="34" charset="0"/>
              </a:rPr>
              <a:t>18</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kemudian</a:t>
            </a:r>
            <a:r>
              <a:rPr lang="en-ID" b="0" i="1" dirty="0">
                <a:solidFill>
                  <a:srgbClr val="4D5156"/>
                </a:solidFill>
                <a:effectLst/>
                <a:latin typeface="Arial" panose="020B0604020202020204" pitchFamily="34" charset="0"/>
              </a:rPr>
              <a:t> Dia </a:t>
            </a:r>
            <a:r>
              <a:rPr lang="en-ID" b="0" i="1" dirty="0" err="1">
                <a:solidFill>
                  <a:srgbClr val="4D5156"/>
                </a:solidFill>
                <a:effectLst/>
                <a:latin typeface="Arial" panose="020B0604020202020204" pitchFamily="34" charset="0"/>
              </a:rPr>
              <a:t>akan</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mengembalikan</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kamu</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ke</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dalamnya</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tanah</a:t>
            </a:r>
            <a:r>
              <a:rPr lang="en-ID" b="0" i="1" dirty="0">
                <a:solidFill>
                  <a:srgbClr val="4D5156"/>
                </a:solidFill>
                <a:effectLst/>
                <a:latin typeface="Arial" panose="020B0604020202020204" pitchFamily="34" charset="0"/>
              </a:rPr>
              <a:t>) dan </a:t>
            </a:r>
            <a:r>
              <a:rPr lang="en-ID" b="0" i="1" dirty="0" err="1">
                <a:solidFill>
                  <a:srgbClr val="4D5156"/>
                </a:solidFill>
                <a:effectLst/>
                <a:latin typeface="Arial" panose="020B0604020202020204" pitchFamily="34" charset="0"/>
              </a:rPr>
              <a:t>mengeluarkan</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kamu</a:t>
            </a:r>
            <a:r>
              <a:rPr lang="en-ID" b="0" i="1" dirty="0">
                <a:solidFill>
                  <a:srgbClr val="4D5156"/>
                </a:solidFill>
                <a:effectLst/>
                <a:latin typeface="Arial" panose="020B0604020202020204" pitchFamily="34" charset="0"/>
              </a:rPr>
              <a:t> (pada </a:t>
            </a:r>
            <a:r>
              <a:rPr lang="en-ID" b="0" i="1" dirty="0" err="1">
                <a:solidFill>
                  <a:srgbClr val="4D5156"/>
                </a:solidFill>
                <a:effectLst/>
                <a:latin typeface="Arial" panose="020B0604020202020204" pitchFamily="34" charset="0"/>
              </a:rPr>
              <a:t>hari</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Kiamat</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dengan</a:t>
            </a:r>
            <a:r>
              <a:rPr lang="en-ID" b="0" i="1" dirty="0">
                <a:solidFill>
                  <a:srgbClr val="4D5156"/>
                </a:solidFill>
                <a:effectLst/>
                <a:latin typeface="Arial" panose="020B0604020202020204" pitchFamily="34" charset="0"/>
              </a:rPr>
              <a:t> </a:t>
            </a:r>
            <a:r>
              <a:rPr lang="en-ID" b="0" i="1" dirty="0" err="1">
                <a:solidFill>
                  <a:srgbClr val="4D5156"/>
                </a:solidFill>
                <a:effectLst/>
                <a:latin typeface="Arial" panose="020B0604020202020204" pitchFamily="34" charset="0"/>
              </a:rPr>
              <a:t>pasti</a:t>
            </a:r>
            <a:r>
              <a:rPr lang="en-ID" b="0" i="1" dirty="0">
                <a:solidFill>
                  <a:srgbClr val="4D5156"/>
                </a:solidFill>
                <a:effectLst/>
                <a:latin typeface="Arial" panose="020B0604020202020204" pitchFamily="34" charset="0"/>
              </a:rPr>
              <a:t>.</a:t>
            </a:r>
            <a:endParaRPr lang="en-ID" i="1" dirty="0"/>
          </a:p>
        </p:txBody>
      </p:sp>
      <p:sp>
        <p:nvSpPr>
          <p:cNvPr id="8" name="TextBox 7">
            <a:extLst>
              <a:ext uri="{FF2B5EF4-FFF2-40B4-BE49-F238E27FC236}">
                <a16:creationId xmlns="" xmlns:a16="http://schemas.microsoft.com/office/drawing/2014/main" id="{C8700E08-A6C6-4186-4299-A8A521EFC2F1}"/>
              </a:ext>
            </a:extLst>
          </p:cNvPr>
          <p:cNvSpPr txBox="1"/>
          <p:nvPr/>
        </p:nvSpPr>
        <p:spPr>
          <a:xfrm>
            <a:off x="6096000" y="4313571"/>
            <a:ext cx="4087206" cy="923330"/>
          </a:xfrm>
          <a:prstGeom prst="rect">
            <a:avLst/>
          </a:prstGeom>
          <a:noFill/>
        </p:spPr>
        <p:txBody>
          <a:bodyPr wrap="square">
            <a:spAutoFit/>
          </a:bodyPr>
          <a:lstStyle/>
          <a:p>
            <a:r>
              <a:rPr lang="en-ID" b="0" i="1" dirty="0">
                <a:solidFill>
                  <a:srgbClr val="4D5156"/>
                </a:solidFill>
                <a:effectLst/>
                <a:latin typeface="Arial" panose="020B0604020202020204" pitchFamily="34" charset="0"/>
              </a:rPr>
              <a:t>Al-Qur'</a:t>
            </a:r>
            <a:r>
              <a:rPr lang="en-ID" b="1" i="1" dirty="0">
                <a:solidFill>
                  <a:srgbClr val="5F6368"/>
                </a:solidFill>
                <a:effectLst/>
                <a:latin typeface="Arial" panose="020B0604020202020204" pitchFamily="34" charset="0"/>
              </a:rPr>
              <a:t>an</a:t>
            </a:r>
            <a:r>
              <a:rPr lang="en-ID" b="0" i="1" dirty="0">
                <a:solidFill>
                  <a:srgbClr val="4D5156"/>
                </a:solidFill>
                <a:effectLst/>
                <a:latin typeface="Arial" panose="020B0604020202020204" pitchFamily="34" charset="0"/>
              </a:rPr>
              <a:t> Surat </a:t>
            </a:r>
            <a:r>
              <a:rPr lang="en-ID" b="1" i="1" dirty="0">
                <a:solidFill>
                  <a:srgbClr val="5F6368"/>
                </a:solidFill>
                <a:effectLst/>
                <a:latin typeface="Arial" panose="020B0604020202020204" pitchFamily="34" charset="0"/>
              </a:rPr>
              <a:t>Nuh</a:t>
            </a:r>
            <a:r>
              <a:rPr lang="en-ID" b="0" i="1" dirty="0">
                <a:solidFill>
                  <a:srgbClr val="4D5156"/>
                </a:solidFill>
                <a:effectLst/>
                <a:latin typeface="Arial" panose="020B0604020202020204" pitchFamily="34" charset="0"/>
              </a:rPr>
              <a:t>: </a:t>
            </a:r>
            <a:r>
              <a:rPr lang="en-ID" b="1" i="1" dirty="0">
                <a:solidFill>
                  <a:srgbClr val="5F6368"/>
                </a:solidFill>
                <a:effectLst/>
                <a:latin typeface="Arial" panose="020B0604020202020204" pitchFamily="34" charset="0"/>
              </a:rPr>
              <a:t>17</a:t>
            </a:r>
            <a:r>
              <a:rPr lang="en-ID" b="0" i="1" dirty="0">
                <a:solidFill>
                  <a:srgbClr val="4D5156"/>
                </a:solidFill>
                <a:effectLst/>
                <a:latin typeface="Arial" panose="020B0604020202020204" pitchFamily="34" charset="0"/>
              </a:rPr>
              <a:t>, </a:t>
            </a:r>
            <a:r>
              <a:rPr lang="en-ID" i="1" dirty="0" err="1"/>
              <a:t>Artinya</a:t>
            </a:r>
            <a:r>
              <a:rPr lang="en-ID" i="1" dirty="0"/>
              <a:t>: Dan Allah </a:t>
            </a:r>
            <a:r>
              <a:rPr lang="en-ID" i="1" dirty="0" err="1"/>
              <a:t>menumbuhkan</a:t>
            </a:r>
            <a:r>
              <a:rPr lang="en-ID" i="1" dirty="0"/>
              <a:t> </a:t>
            </a:r>
            <a:r>
              <a:rPr lang="en-ID" i="1" dirty="0" err="1"/>
              <a:t>kamu</a:t>
            </a:r>
            <a:r>
              <a:rPr lang="en-ID" i="1" dirty="0"/>
              <a:t> </a:t>
            </a:r>
            <a:r>
              <a:rPr lang="en-ID" i="1" dirty="0" err="1"/>
              <a:t>dari</a:t>
            </a:r>
            <a:r>
              <a:rPr lang="en-ID" i="1" dirty="0"/>
              <a:t> </a:t>
            </a:r>
            <a:r>
              <a:rPr lang="en-ID" i="1" dirty="0" err="1"/>
              <a:t>tanah</a:t>
            </a:r>
            <a:r>
              <a:rPr lang="en-ID" i="1" dirty="0"/>
              <a:t> </a:t>
            </a:r>
            <a:r>
              <a:rPr lang="en-ID" i="1" dirty="0" err="1"/>
              <a:t>dengan</a:t>
            </a:r>
            <a:r>
              <a:rPr lang="en-ID" i="1" dirty="0"/>
              <a:t> </a:t>
            </a:r>
            <a:r>
              <a:rPr lang="en-ID" i="1" dirty="0" err="1"/>
              <a:t>sebaik-baiknya</a:t>
            </a:r>
            <a:r>
              <a:rPr lang="en-ID" i="1" dirty="0"/>
              <a:t>.</a:t>
            </a:r>
          </a:p>
        </p:txBody>
      </p:sp>
    </p:spTree>
    <p:extLst>
      <p:ext uri="{BB962C8B-B14F-4D97-AF65-F5344CB8AC3E}">
        <p14:creationId xmlns:p14="http://schemas.microsoft.com/office/powerpoint/2010/main" val="77958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ackground Ppt Aesthetic HD Download Gratis">
            <a:extLst>
              <a:ext uri="{FF2B5EF4-FFF2-40B4-BE49-F238E27FC236}">
                <a16:creationId xmlns="" xmlns:a16="http://schemas.microsoft.com/office/drawing/2014/main" id="{4252DFB1-512E-2DE9-207A-ACEE24C009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E65DA0DD-8ED7-BE3C-D10B-F0454C43FD48}"/>
              </a:ext>
            </a:extLst>
          </p:cNvPr>
          <p:cNvSpPr txBox="1"/>
          <p:nvPr/>
        </p:nvSpPr>
        <p:spPr>
          <a:xfrm>
            <a:off x="1569721" y="1100828"/>
            <a:ext cx="4689909" cy="646331"/>
          </a:xfrm>
          <a:prstGeom prst="rect">
            <a:avLst/>
          </a:prstGeom>
          <a:noFill/>
        </p:spPr>
        <p:txBody>
          <a:bodyPr wrap="square">
            <a:spAutoFit/>
          </a:bodyPr>
          <a:lstStyle/>
          <a:p>
            <a:r>
              <a:rPr lang="en-US" sz="3600" b="1" dirty="0" err="1">
                <a:latin typeface="Bahnschrift SemiLight SemiConde" panose="020B0502040204020203" pitchFamily="34" charset="0"/>
              </a:rPr>
              <a:t>Lanjut</a:t>
            </a:r>
            <a:r>
              <a:rPr lang="en-US" sz="3600" b="1" dirty="0">
                <a:latin typeface="Bahnschrift SemiLight SemiConde" panose="020B0502040204020203" pitchFamily="34" charset="0"/>
              </a:rPr>
              <a:t> ….. </a:t>
            </a:r>
            <a:endParaRPr lang="en-ID" sz="3600" b="1" dirty="0">
              <a:latin typeface="Bahnschrift SemiLight SemiConde" panose="020B0502040204020203" pitchFamily="34" charset="0"/>
            </a:endParaRPr>
          </a:p>
        </p:txBody>
      </p:sp>
      <p:pic>
        <p:nvPicPr>
          <p:cNvPr id="5122" name="Picture 2" descr="Ngaji Islam on X: &quot;Teori Big Bang maupun teori lain tidak terbantahkan  karena melalui penelitian dan observasi sistem yang jauh dari tata surya  kita, namun Alquran telah mengisaratkan bagaimana alam semesta terbentuk">
            <a:extLst>
              <a:ext uri="{FF2B5EF4-FFF2-40B4-BE49-F238E27FC236}">
                <a16:creationId xmlns="" xmlns:a16="http://schemas.microsoft.com/office/drawing/2014/main" id="{24365323-10F8-B081-D0B7-DDDAE13F4C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3074" y="1890378"/>
            <a:ext cx="4132066" cy="1562493"/>
          </a:xfrm>
          <a:prstGeom prst="rect">
            <a:avLst/>
          </a:prstGeom>
          <a:noFill/>
        </p:spPr>
      </p:pic>
      <p:pic>
        <p:nvPicPr>
          <p:cNvPr id="5124" name="Picture 4" descr="Tafsir Ibnu Katsir Surah An-Nuur (25) | alqur'anmulia">
            <a:extLst>
              <a:ext uri="{FF2B5EF4-FFF2-40B4-BE49-F238E27FC236}">
                <a16:creationId xmlns="" xmlns:a16="http://schemas.microsoft.com/office/drawing/2014/main" id="{46BDB556-374A-AA55-4588-DD756FA8C0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1574" y="3976318"/>
            <a:ext cx="4163565" cy="1210860"/>
          </a:xfrm>
          <a:prstGeom prst="rect">
            <a:avLst/>
          </a:prstGeom>
          <a:noFill/>
        </p:spPr>
      </p:pic>
      <p:sp>
        <p:nvSpPr>
          <p:cNvPr id="2" name="AutoShape 6" descr="Surah Nuh Ayat 17-18 Tentang Kebesaran Allah Menumbuhkan Kamu dari Tanah dan akan Dikembalikan Kedalamnya (muslimterkini.id)">
            <a:extLst>
              <a:ext uri="{FF2B5EF4-FFF2-40B4-BE49-F238E27FC236}">
                <a16:creationId xmlns="" xmlns:a16="http://schemas.microsoft.com/office/drawing/2014/main" id="{5C0AC84E-D839-7580-991A-D149A31FCBA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D"/>
          </a:p>
        </p:txBody>
      </p:sp>
      <p:sp>
        <p:nvSpPr>
          <p:cNvPr id="11" name="TextBox 10">
            <a:extLst>
              <a:ext uri="{FF2B5EF4-FFF2-40B4-BE49-F238E27FC236}">
                <a16:creationId xmlns="" xmlns:a16="http://schemas.microsoft.com/office/drawing/2014/main" id="{C5C2A5C4-203B-23F1-92E1-5C485DE60775}"/>
              </a:ext>
            </a:extLst>
          </p:cNvPr>
          <p:cNvSpPr txBox="1"/>
          <p:nvPr/>
        </p:nvSpPr>
        <p:spPr>
          <a:xfrm>
            <a:off x="5535977" y="1751497"/>
            <a:ext cx="5086302" cy="1754326"/>
          </a:xfrm>
          <a:prstGeom prst="rect">
            <a:avLst/>
          </a:prstGeom>
          <a:noFill/>
        </p:spPr>
        <p:txBody>
          <a:bodyPr wrap="square">
            <a:spAutoFit/>
          </a:bodyPr>
          <a:lstStyle/>
          <a:p>
            <a:pPr algn="just"/>
            <a:r>
              <a:rPr lang="en-ID" b="0" i="1" dirty="0" err="1">
                <a:solidFill>
                  <a:srgbClr val="374151"/>
                </a:solidFill>
                <a:effectLst/>
                <a:latin typeface="__Inter_36bd41"/>
              </a:rPr>
              <a:t>Apakah</a:t>
            </a:r>
            <a:r>
              <a:rPr lang="en-ID" b="0" i="1" dirty="0">
                <a:solidFill>
                  <a:srgbClr val="374151"/>
                </a:solidFill>
                <a:effectLst/>
                <a:latin typeface="__Inter_36bd41"/>
              </a:rPr>
              <a:t> orang-orang kafir </a:t>
            </a:r>
            <a:r>
              <a:rPr lang="en-ID" b="0" i="1" dirty="0" err="1">
                <a:solidFill>
                  <a:srgbClr val="374151"/>
                </a:solidFill>
                <a:effectLst/>
                <a:latin typeface="__Inter_36bd41"/>
              </a:rPr>
              <a:t>tidak</a:t>
            </a:r>
            <a:r>
              <a:rPr lang="en-ID" b="0" i="1" dirty="0">
                <a:solidFill>
                  <a:srgbClr val="374151"/>
                </a:solidFill>
                <a:effectLst/>
                <a:latin typeface="__Inter_36bd41"/>
              </a:rPr>
              <a:t> </a:t>
            </a:r>
            <a:r>
              <a:rPr lang="en-ID" b="0" i="1" dirty="0" err="1">
                <a:solidFill>
                  <a:srgbClr val="374151"/>
                </a:solidFill>
                <a:effectLst/>
                <a:latin typeface="__Inter_36bd41"/>
              </a:rPr>
              <a:t>mengetahui</a:t>
            </a:r>
            <a:r>
              <a:rPr lang="en-ID" b="0" i="1" dirty="0">
                <a:solidFill>
                  <a:srgbClr val="374151"/>
                </a:solidFill>
                <a:effectLst/>
                <a:latin typeface="__Inter_36bd41"/>
              </a:rPr>
              <a:t> </a:t>
            </a:r>
            <a:r>
              <a:rPr lang="en-ID" b="0" i="1" dirty="0" err="1">
                <a:solidFill>
                  <a:srgbClr val="374151"/>
                </a:solidFill>
                <a:effectLst/>
                <a:latin typeface="__Inter_36bd41"/>
              </a:rPr>
              <a:t>bahwa</a:t>
            </a:r>
            <a:r>
              <a:rPr lang="en-ID" b="0" i="1" dirty="0">
                <a:solidFill>
                  <a:srgbClr val="374151"/>
                </a:solidFill>
                <a:effectLst/>
                <a:latin typeface="__Inter_36bd41"/>
              </a:rPr>
              <a:t> </a:t>
            </a:r>
            <a:r>
              <a:rPr lang="en-ID" b="0" i="1" dirty="0" err="1">
                <a:solidFill>
                  <a:srgbClr val="374151"/>
                </a:solidFill>
                <a:effectLst/>
                <a:latin typeface="__Inter_36bd41"/>
              </a:rPr>
              <a:t>langit</a:t>
            </a:r>
            <a:r>
              <a:rPr lang="en-ID" b="0" i="1" dirty="0">
                <a:solidFill>
                  <a:srgbClr val="374151"/>
                </a:solidFill>
                <a:effectLst/>
                <a:latin typeface="__Inter_36bd41"/>
              </a:rPr>
              <a:t> dan </a:t>
            </a:r>
            <a:r>
              <a:rPr lang="en-ID" b="0" i="1" dirty="0" err="1">
                <a:solidFill>
                  <a:srgbClr val="374151"/>
                </a:solidFill>
                <a:effectLst/>
                <a:latin typeface="__Inter_36bd41"/>
              </a:rPr>
              <a:t>bumi</a:t>
            </a:r>
            <a:r>
              <a:rPr lang="en-ID" b="0" i="1" dirty="0">
                <a:solidFill>
                  <a:srgbClr val="374151"/>
                </a:solidFill>
                <a:effectLst/>
                <a:latin typeface="__Inter_36bd41"/>
              </a:rPr>
              <a:t>, </a:t>
            </a:r>
            <a:r>
              <a:rPr lang="en-ID" b="0" i="1" dirty="0" err="1">
                <a:solidFill>
                  <a:srgbClr val="374151"/>
                </a:solidFill>
                <a:effectLst/>
                <a:latin typeface="__Inter_36bd41"/>
              </a:rPr>
              <a:t>keduanya</a:t>
            </a:r>
            <a:r>
              <a:rPr lang="en-ID" b="0" i="1" dirty="0">
                <a:solidFill>
                  <a:srgbClr val="374151"/>
                </a:solidFill>
                <a:effectLst/>
                <a:latin typeface="__Inter_36bd41"/>
              </a:rPr>
              <a:t>, </a:t>
            </a:r>
            <a:r>
              <a:rPr lang="en-ID" b="0" i="1" dirty="0" err="1">
                <a:solidFill>
                  <a:srgbClr val="374151"/>
                </a:solidFill>
                <a:effectLst/>
                <a:latin typeface="__Inter_36bd41"/>
              </a:rPr>
              <a:t>dahulu</a:t>
            </a:r>
            <a:r>
              <a:rPr lang="en-ID" b="0" i="1" dirty="0">
                <a:solidFill>
                  <a:srgbClr val="374151"/>
                </a:solidFill>
                <a:effectLst/>
                <a:latin typeface="__Inter_36bd41"/>
              </a:rPr>
              <a:t> </a:t>
            </a:r>
            <a:r>
              <a:rPr lang="en-ID" b="0" i="1" dirty="0" err="1">
                <a:solidFill>
                  <a:srgbClr val="374151"/>
                </a:solidFill>
                <a:effectLst/>
                <a:latin typeface="__Inter_36bd41"/>
              </a:rPr>
              <a:t>menyatu</a:t>
            </a:r>
            <a:r>
              <a:rPr lang="en-ID" b="0" i="1" dirty="0">
                <a:solidFill>
                  <a:srgbClr val="374151"/>
                </a:solidFill>
                <a:effectLst/>
                <a:latin typeface="__Inter_36bd41"/>
              </a:rPr>
              <a:t>, </a:t>
            </a:r>
            <a:r>
              <a:rPr lang="en-ID" b="0" i="1" dirty="0" err="1">
                <a:solidFill>
                  <a:srgbClr val="374151"/>
                </a:solidFill>
                <a:effectLst/>
                <a:latin typeface="__Inter_36bd41"/>
              </a:rPr>
              <a:t>kemudian</a:t>
            </a:r>
            <a:r>
              <a:rPr lang="en-ID" b="0" i="1" dirty="0">
                <a:solidFill>
                  <a:srgbClr val="374151"/>
                </a:solidFill>
                <a:effectLst/>
                <a:latin typeface="__Inter_36bd41"/>
              </a:rPr>
              <a:t> Kami </a:t>
            </a:r>
            <a:r>
              <a:rPr lang="en-ID" b="0" i="1" dirty="0" err="1">
                <a:solidFill>
                  <a:srgbClr val="374151"/>
                </a:solidFill>
                <a:effectLst/>
                <a:latin typeface="__Inter_36bd41"/>
              </a:rPr>
              <a:t>memisahkan</a:t>
            </a:r>
            <a:r>
              <a:rPr lang="en-ID" b="0" i="1" dirty="0">
                <a:solidFill>
                  <a:srgbClr val="374151"/>
                </a:solidFill>
                <a:effectLst/>
                <a:latin typeface="__Inter_36bd41"/>
              </a:rPr>
              <a:t> </a:t>
            </a:r>
            <a:r>
              <a:rPr lang="en-ID" b="0" i="1" dirty="0" err="1">
                <a:solidFill>
                  <a:srgbClr val="374151"/>
                </a:solidFill>
                <a:effectLst/>
                <a:latin typeface="__Inter_36bd41"/>
              </a:rPr>
              <a:t>keduanya</a:t>
            </a:r>
            <a:r>
              <a:rPr lang="en-ID" b="0" i="1" dirty="0">
                <a:solidFill>
                  <a:srgbClr val="374151"/>
                </a:solidFill>
                <a:effectLst/>
                <a:latin typeface="__Inter_36bd41"/>
              </a:rPr>
              <a:t> dan Kami </a:t>
            </a:r>
            <a:r>
              <a:rPr lang="en-ID" b="0" i="1" dirty="0" err="1">
                <a:solidFill>
                  <a:srgbClr val="374151"/>
                </a:solidFill>
                <a:effectLst/>
                <a:latin typeface="__Inter_36bd41"/>
              </a:rPr>
              <a:t>menjadikan</a:t>
            </a:r>
            <a:r>
              <a:rPr lang="en-ID" b="0" i="1" dirty="0">
                <a:solidFill>
                  <a:srgbClr val="374151"/>
                </a:solidFill>
                <a:effectLst/>
                <a:latin typeface="__Inter_36bd41"/>
              </a:rPr>
              <a:t> </a:t>
            </a:r>
            <a:r>
              <a:rPr lang="en-ID" b="0" i="1" dirty="0" err="1">
                <a:solidFill>
                  <a:srgbClr val="374151"/>
                </a:solidFill>
                <a:effectLst/>
                <a:latin typeface="__Inter_36bd41"/>
              </a:rPr>
              <a:t>segala</a:t>
            </a:r>
            <a:r>
              <a:rPr lang="en-ID" b="0" i="1" dirty="0">
                <a:solidFill>
                  <a:srgbClr val="374151"/>
                </a:solidFill>
                <a:effectLst/>
                <a:latin typeface="__Inter_36bd41"/>
              </a:rPr>
              <a:t> </a:t>
            </a:r>
            <a:r>
              <a:rPr lang="en-ID" b="0" i="1" dirty="0" err="1">
                <a:solidFill>
                  <a:srgbClr val="374151"/>
                </a:solidFill>
                <a:effectLst/>
                <a:latin typeface="__Inter_36bd41"/>
              </a:rPr>
              <a:t>sesuatu</a:t>
            </a:r>
            <a:r>
              <a:rPr lang="en-ID" b="0" i="1" dirty="0">
                <a:solidFill>
                  <a:srgbClr val="374151"/>
                </a:solidFill>
                <a:effectLst/>
                <a:latin typeface="__Inter_36bd41"/>
              </a:rPr>
              <a:t> yang </a:t>
            </a:r>
            <a:r>
              <a:rPr lang="en-ID" b="0" i="1" dirty="0" err="1">
                <a:solidFill>
                  <a:srgbClr val="374151"/>
                </a:solidFill>
                <a:effectLst/>
                <a:latin typeface="__Inter_36bd41"/>
              </a:rPr>
              <a:t>hidup</a:t>
            </a:r>
            <a:r>
              <a:rPr lang="en-ID" b="0" i="1" dirty="0">
                <a:solidFill>
                  <a:srgbClr val="374151"/>
                </a:solidFill>
                <a:effectLst/>
                <a:latin typeface="__Inter_36bd41"/>
              </a:rPr>
              <a:t> </a:t>
            </a:r>
            <a:r>
              <a:rPr lang="en-ID" b="0" i="1" dirty="0" err="1">
                <a:solidFill>
                  <a:srgbClr val="374151"/>
                </a:solidFill>
                <a:effectLst/>
                <a:latin typeface="__Inter_36bd41"/>
              </a:rPr>
              <a:t>berasal</a:t>
            </a:r>
            <a:r>
              <a:rPr lang="en-ID" b="0" i="1" dirty="0">
                <a:solidFill>
                  <a:srgbClr val="374151"/>
                </a:solidFill>
                <a:effectLst/>
                <a:latin typeface="__Inter_36bd41"/>
              </a:rPr>
              <a:t> </a:t>
            </a:r>
            <a:r>
              <a:rPr lang="en-ID" b="0" i="1" dirty="0" err="1">
                <a:solidFill>
                  <a:srgbClr val="374151"/>
                </a:solidFill>
                <a:effectLst/>
                <a:latin typeface="__Inter_36bd41"/>
              </a:rPr>
              <a:t>dari</a:t>
            </a:r>
            <a:r>
              <a:rPr lang="en-ID" b="0" i="1" dirty="0">
                <a:solidFill>
                  <a:srgbClr val="374151"/>
                </a:solidFill>
                <a:effectLst/>
                <a:latin typeface="__Inter_36bd41"/>
              </a:rPr>
              <a:t> air? </a:t>
            </a:r>
            <a:r>
              <a:rPr lang="en-ID" b="0" i="1" dirty="0" err="1">
                <a:solidFill>
                  <a:srgbClr val="374151"/>
                </a:solidFill>
                <a:effectLst/>
                <a:latin typeface="__Inter_36bd41"/>
              </a:rPr>
              <a:t>Maka</a:t>
            </a:r>
            <a:r>
              <a:rPr lang="en-ID" b="0" i="1" dirty="0">
                <a:solidFill>
                  <a:srgbClr val="374151"/>
                </a:solidFill>
                <a:effectLst/>
                <a:latin typeface="__Inter_36bd41"/>
              </a:rPr>
              <a:t>, </a:t>
            </a:r>
            <a:r>
              <a:rPr lang="en-ID" b="0" i="1" dirty="0" err="1">
                <a:solidFill>
                  <a:srgbClr val="374151"/>
                </a:solidFill>
                <a:effectLst/>
                <a:latin typeface="__Inter_36bd41"/>
              </a:rPr>
              <a:t>tidakkah</a:t>
            </a:r>
            <a:r>
              <a:rPr lang="en-ID" b="0" i="1" dirty="0">
                <a:solidFill>
                  <a:srgbClr val="374151"/>
                </a:solidFill>
                <a:effectLst/>
                <a:latin typeface="__Inter_36bd41"/>
              </a:rPr>
              <a:t> </a:t>
            </a:r>
            <a:r>
              <a:rPr lang="en-ID" b="0" i="1" dirty="0" err="1">
                <a:solidFill>
                  <a:srgbClr val="374151"/>
                </a:solidFill>
                <a:effectLst/>
                <a:latin typeface="__Inter_36bd41"/>
              </a:rPr>
              <a:t>mereka</a:t>
            </a:r>
            <a:r>
              <a:rPr lang="en-ID" b="0" i="1" dirty="0">
                <a:solidFill>
                  <a:srgbClr val="374151"/>
                </a:solidFill>
                <a:effectLst/>
                <a:latin typeface="__Inter_36bd41"/>
              </a:rPr>
              <a:t> </a:t>
            </a:r>
            <a:r>
              <a:rPr lang="en-ID" b="0" i="1" dirty="0" err="1">
                <a:solidFill>
                  <a:srgbClr val="374151"/>
                </a:solidFill>
                <a:effectLst/>
                <a:latin typeface="__Inter_36bd41"/>
              </a:rPr>
              <a:t>beriman</a:t>
            </a:r>
            <a:r>
              <a:rPr lang="en-ID" b="0" i="1" dirty="0">
                <a:solidFill>
                  <a:srgbClr val="374151"/>
                </a:solidFill>
                <a:effectLst/>
                <a:latin typeface="__Inter_36bd41"/>
              </a:rPr>
              <a:t>? (QS. Al-</a:t>
            </a:r>
            <a:r>
              <a:rPr lang="en-ID" b="0" i="1" dirty="0" err="1">
                <a:solidFill>
                  <a:srgbClr val="374151"/>
                </a:solidFill>
                <a:effectLst/>
                <a:latin typeface="__Inter_36bd41"/>
              </a:rPr>
              <a:t>Anbiya</a:t>
            </a:r>
            <a:r>
              <a:rPr lang="en-ID" b="0" i="1" dirty="0">
                <a:solidFill>
                  <a:srgbClr val="374151"/>
                </a:solidFill>
                <a:effectLst/>
                <a:latin typeface="__Inter_36bd41"/>
              </a:rPr>
              <a:t>: 30)</a:t>
            </a:r>
            <a:endParaRPr lang="en-ID" i="1" dirty="0"/>
          </a:p>
        </p:txBody>
      </p:sp>
      <p:sp>
        <p:nvSpPr>
          <p:cNvPr id="16" name="TextBox 15">
            <a:extLst>
              <a:ext uri="{FF2B5EF4-FFF2-40B4-BE49-F238E27FC236}">
                <a16:creationId xmlns="" xmlns:a16="http://schemas.microsoft.com/office/drawing/2014/main" id="{FF186881-CEE7-C50A-28DE-5E937FB3C5BA}"/>
              </a:ext>
            </a:extLst>
          </p:cNvPr>
          <p:cNvSpPr txBox="1"/>
          <p:nvPr/>
        </p:nvSpPr>
        <p:spPr>
          <a:xfrm>
            <a:off x="5535977" y="3941343"/>
            <a:ext cx="5194452" cy="1754326"/>
          </a:xfrm>
          <a:prstGeom prst="rect">
            <a:avLst/>
          </a:prstGeom>
          <a:noFill/>
        </p:spPr>
        <p:txBody>
          <a:bodyPr wrap="square">
            <a:spAutoFit/>
          </a:bodyPr>
          <a:lstStyle/>
          <a:p>
            <a:pPr fontAlgn="t"/>
            <a:r>
              <a:rPr lang="en-ID" i="1" dirty="0">
                <a:effectLst/>
              </a:rPr>
              <a:t>Dan Allah </a:t>
            </a:r>
            <a:r>
              <a:rPr lang="en-ID" i="1" dirty="0" err="1">
                <a:effectLst/>
              </a:rPr>
              <a:t>menciptakan</a:t>
            </a:r>
            <a:r>
              <a:rPr lang="en-ID" i="1" dirty="0">
                <a:effectLst/>
              </a:rPr>
              <a:t> </a:t>
            </a:r>
            <a:r>
              <a:rPr lang="en-ID" i="1" dirty="0" err="1">
                <a:effectLst/>
              </a:rPr>
              <a:t>semua</a:t>
            </a:r>
            <a:r>
              <a:rPr lang="en-ID" i="1" dirty="0">
                <a:effectLst/>
              </a:rPr>
              <a:t> </a:t>
            </a:r>
            <a:r>
              <a:rPr lang="en-ID" i="1" dirty="0" err="1">
                <a:effectLst/>
              </a:rPr>
              <a:t>jenis</a:t>
            </a:r>
            <a:r>
              <a:rPr lang="en-ID" i="1" dirty="0">
                <a:effectLst/>
              </a:rPr>
              <a:t> </a:t>
            </a:r>
            <a:r>
              <a:rPr lang="en-ID" i="1" dirty="0" err="1">
                <a:effectLst/>
              </a:rPr>
              <a:t>hewan</a:t>
            </a:r>
            <a:r>
              <a:rPr lang="en-ID" i="1" dirty="0">
                <a:effectLst/>
              </a:rPr>
              <a:t> </a:t>
            </a:r>
            <a:r>
              <a:rPr lang="en-ID" i="1" dirty="0" err="1">
                <a:effectLst/>
              </a:rPr>
              <a:t>dari</a:t>
            </a:r>
            <a:r>
              <a:rPr lang="en-ID" i="1" dirty="0">
                <a:effectLst/>
              </a:rPr>
              <a:t> air, </a:t>
            </a:r>
            <a:r>
              <a:rPr lang="en-ID" i="1" dirty="0" err="1">
                <a:effectLst/>
              </a:rPr>
              <a:t>maka</a:t>
            </a:r>
            <a:r>
              <a:rPr lang="en-ID" i="1" dirty="0">
                <a:effectLst/>
              </a:rPr>
              <a:t> </a:t>
            </a:r>
            <a:r>
              <a:rPr lang="en-ID" i="1" dirty="0" err="1">
                <a:effectLst/>
              </a:rPr>
              <a:t>sebagian</a:t>
            </a:r>
            <a:r>
              <a:rPr lang="en-ID" i="1" dirty="0">
                <a:effectLst/>
              </a:rPr>
              <a:t> </a:t>
            </a:r>
            <a:r>
              <a:rPr lang="en-ID" i="1" dirty="0" err="1">
                <a:effectLst/>
              </a:rPr>
              <a:t>ada</a:t>
            </a:r>
            <a:r>
              <a:rPr lang="en-ID" i="1" dirty="0">
                <a:effectLst/>
              </a:rPr>
              <a:t> yang </a:t>
            </a:r>
            <a:r>
              <a:rPr lang="en-ID" i="1" dirty="0" err="1">
                <a:effectLst/>
              </a:rPr>
              <a:t>berjalan</a:t>
            </a:r>
            <a:r>
              <a:rPr lang="en-ID" i="1" dirty="0">
                <a:effectLst/>
              </a:rPr>
              <a:t> di </a:t>
            </a:r>
            <a:r>
              <a:rPr lang="en-ID" i="1" dirty="0" err="1">
                <a:effectLst/>
              </a:rPr>
              <a:t>atas</a:t>
            </a:r>
            <a:r>
              <a:rPr lang="en-ID" i="1" dirty="0">
                <a:effectLst/>
              </a:rPr>
              <a:t> </a:t>
            </a:r>
            <a:r>
              <a:rPr lang="en-ID" i="1" dirty="0" err="1">
                <a:effectLst/>
              </a:rPr>
              <a:t>perutnya</a:t>
            </a:r>
            <a:r>
              <a:rPr lang="en-ID" i="1" dirty="0">
                <a:effectLst/>
              </a:rPr>
              <a:t> dan </a:t>
            </a:r>
            <a:r>
              <a:rPr lang="en-ID" i="1" dirty="0" err="1">
                <a:effectLst/>
              </a:rPr>
              <a:t>sebagian</a:t>
            </a:r>
            <a:r>
              <a:rPr lang="en-ID" i="1" dirty="0">
                <a:effectLst/>
              </a:rPr>
              <a:t> </a:t>
            </a:r>
            <a:r>
              <a:rPr lang="en-ID" i="1" dirty="0" err="1">
                <a:effectLst/>
              </a:rPr>
              <a:t>berjalan</a:t>
            </a:r>
            <a:r>
              <a:rPr lang="en-ID" i="1" dirty="0">
                <a:effectLst/>
              </a:rPr>
              <a:t> </a:t>
            </a:r>
            <a:r>
              <a:rPr lang="en-ID" i="1" dirty="0" err="1">
                <a:effectLst/>
              </a:rPr>
              <a:t>dengan</a:t>
            </a:r>
            <a:r>
              <a:rPr lang="en-ID" i="1" dirty="0">
                <a:effectLst/>
              </a:rPr>
              <a:t> dua kaki, </a:t>
            </a:r>
            <a:r>
              <a:rPr lang="en-ID" i="1" dirty="0" err="1">
                <a:effectLst/>
              </a:rPr>
              <a:t>sedang</a:t>
            </a:r>
            <a:r>
              <a:rPr lang="en-ID" i="1" dirty="0">
                <a:effectLst/>
              </a:rPr>
              <a:t> </a:t>
            </a:r>
            <a:r>
              <a:rPr lang="en-ID" i="1" dirty="0" err="1">
                <a:effectLst/>
              </a:rPr>
              <a:t>sebagian</a:t>
            </a:r>
            <a:r>
              <a:rPr lang="en-ID" i="1" dirty="0">
                <a:effectLst/>
              </a:rPr>
              <a:t> (yang lain) </a:t>
            </a:r>
            <a:r>
              <a:rPr lang="en-ID" i="1" dirty="0" err="1">
                <a:effectLst/>
              </a:rPr>
              <a:t>berjalan</a:t>
            </a:r>
            <a:r>
              <a:rPr lang="en-ID" i="1" dirty="0">
                <a:effectLst/>
              </a:rPr>
              <a:t> </a:t>
            </a:r>
            <a:r>
              <a:rPr lang="en-ID" i="1" dirty="0" err="1">
                <a:effectLst/>
              </a:rPr>
              <a:t>dengan</a:t>
            </a:r>
            <a:r>
              <a:rPr lang="en-ID" i="1" dirty="0">
                <a:effectLst/>
              </a:rPr>
              <a:t> </a:t>
            </a:r>
            <a:r>
              <a:rPr lang="en-ID" i="1" dirty="0" err="1">
                <a:effectLst/>
              </a:rPr>
              <a:t>empat</a:t>
            </a:r>
            <a:r>
              <a:rPr lang="en-ID" i="1" dirty="0">
                <a:effectLst/>
              </a:rPr>
              <a:t> kaki. Allah </a:t>
            </a:r>
            <a:r>
              <a:rPr lang="en-ID" i="1" dirty="0" err="1">
                <a:effectLst/>
              </a:rPr>
              <a:t>menciptakan</a:t>
            </a:r>
            <a:r>
              <a:rPr lang="en-ID" i="1" dirty="0">
                <a:effectLst/>
              </a:rPr>
              <a:t> </a:t>
            </a:r>
            <a:r>
              <a:rPr lang="en-ID" i="1" dirty="0" err="1">
                <a:effectLst/>
              </a:rPr>
              <a:t>apa</a:t>
            </a:r>
            <a:r>
              <a:rPr lang="en-ID" i="1" dirty="0">
                <a:effectLst/>
              </a:rPr>
              <a:t> yang Dia </a:t>
            </a:r>
            <a:r>
              <a:rPr lang="en-ID" i="1" dirty="0" err="1">
                <a:effectLst/>
              </a:rPr>
              <a:t>kehendaki</a:t>
            </a:r>
            <a:r>
              <a:rPr lang="en-ID" i="1" dirty="0">
                <a:effectLst/>
              </a:rPr>
              <a:t>. </a:t>
            </a:r>
            <a:r>
              <a:rPr lang="en-ID" i="1" dirty="0" err="1">
                <a:effectLst/>
              </a:rPr>
              <a:t>Sungguh</a:t>
            </a:r>
            <a:r>
              <a:rPr lang="en-ID" i="1" dirty="0">
                <a:effectLst/>
              </a:rPr>
              <a:t>, Allah </a:t>
            </a:r>
            <a:r>
              <a:rPr lang="en-ID" i="1" dirty="0" err="1">
                <a:effectLst/>
              </a:rPr>
              <a:t>Mahakuasa</a:t>
            </a:r>
            <a:r>
              <a:rPr lang="en-ID" i="1" dirty="0">
                <a:effectLst/>
              </a:rPr>
              <a:t> </a:t>
            </a:r>
            <a:r>
              <a:rPr lang="en-ID" i="1" dirty="0" err="1">
                <a:effectLst/>
              </a:rPr>
              <a:t>atas</a:t>
            </a:r>
            <a:r>
              <a:rPr lang="en-ID" i="1" dirty="0">
                <a:effectLst/>
              </a:rPr>
              <a:t> </a:t>
            </a:r>
            <a:r>
              <a:rPr lang="en-ID" i="1" dirty="0" err="1">
                <a:effectLst/>
              </a:rPr>
              <a:t>segala</a:t>
            </a:r>
            <a:r>
              <a:rPr lang="en-ID" i="1" dirty="0">
                <a:effectLst/>
              </a:rPr>
              <a:t> </a:t>
            </a:r>
            <a:r>
              <a:rPr lang="en-ID" i="1" dirty="0" err="1">
                <a:effectLst/>
              </a:rPr>
              <a:t>sesuatu</a:t>
            </a:r>
            <a:r>
              <a:rPr lang="en-ID" i="1" dirty="0">
                <a:effectLst/>
              </a:rPr>
              <a:t>“ (QS. </a:t>
            </a:r>
            <a:r>
              <a:rPr lang="en-ID" i="1" dirty="0" err="1">
                <a:effectLst/>
              </a:rPr>
              <a:t>Annur</a:t>
            </a:r>
            <a:r>
              <a:rPr lang="en-ID" i="1" dirty="0">
                <a:effectLst/>
              </a:rPr>
              <a:t>: 45)</a:t>
            </a:r>
          </a:p>
        </p:txBody>
      </p:sp>
    </p:spTree>
    <p:extLst>
      <p:ext uri="{BB962C8B-B14F-4D97-AF65-F5344CB8AC3E}">
        <p14:creationId xmlns:p14="http://schemas.microsoft.com/office/powerpoint/2010/main" val="1287084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ackground Ppt Aesthetic HD Download Gratis">
            <a:extLst>
              <a:ext uri="{FF2B5EF4-FFF2-40B4-BE49-F238E27FC236}">
                <a16:creationId xmlns="" xmlns:a16="http://schemas.microsoft.com/office/drawing/2014/main" id="{4252DFB1-512E-2DE9-207A-ACEE24C009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 xmlns:a16="http://schemas.microsoft.com/office/drawing/2014/main" id="{1CCBB146-B3FA-4116-D536-DEAFAC835CF5}"/>
              </a:ext>
            </a:extLst>
          </p:cNvPr>
          <p:cNvSpPr txBox="1"/>
          <p:nvPr/>
        </p:nvSpPr>
        <p:spPr>
          <a:xfrm>
            <a:off x="1591754" y="1120676"/>
            <a:ext cx="7593530" cy="2308324"/>
          </a:xfrm>
          <a:prstGeom prst="rect">
            <a:avLst/>
          </a:prstGeom>
          <a:noFill/>
        </p:spPr>
        <p:txBody>
          <a:bodyPr wrap="square">
            <a:spAutoFit/>
          </a:bodyPr>
          <a:lstStyle/>
          <a:p>
            <a:r>
              <a:rPr lang="en-US" sz="3600" b="1" dirty="0">
                <a:latin typeface="Bahnschrift SemiLight SemiConde" panose="020B0502040204020203" pitchFamily="34" charset="0"/>
              </a:rPr>
              <a:t>3. </a:t>
            </a:r>
            <a:r>
              <a:rPr lang="en-US" sz="3600" b="1" dirty="0" err="1">
                <a:latin typeface="Bahnschrift SemiLight SemiConde" panose="020B0502040204020203" pitchFamily="34" charset="0"/>
              </a:rPr>
              <a:t>Komponen</a:t>
            </a:r>
            <a:r>
              <a:rPr lang="en-US" sz="3600" b="1" dirty="0">
                <a:latin typeface="Bahnschrift SemiLight SemiConde" panose="020B0502040204020203" pitchFamily="34" charset="0"/>
              </a:rPr>
              <a:t> </a:t>
            </a:r>
            <a:r>
              <a:rPr lang="en-US" sz="3600" b="1" dirty="0" err="1">
                <a:latin typeface="Bahnschrift SemiLight SemiConde" panose="020B0502040204020203" pitchFamily="34" charset="0"/>
              </a:rPr>
              <a:t>Manusia</a:t>
            </a:r>
            <a:r>
              <a:rPr lang="en-US" sz="3600" b="1" dirty="0">
                <a:latin typeface="Bahnschrift SemiLight SemiConde" panose="020B0502040204020203" pitchFamily="34" charset="0"/>
              </a:rPr>
              <a:t> :</a:t>
            </a:r>
            <a:r>
              <a:rPr lang="en-US" sz="3600" dirty="0">
                <a:latin typeface="Bahnschrift SemiLight SemiConde" panose="020B0502040204020203" pitchFamily="34" charset="0"/>
              </a:rPr>
              <a:t> </a:t>
            </a:r>
          </a:p>
          <a:p>
            <a:pPr marL="800100" lvl="1" indent="-342900">
              <a:buFont typeface="+mj-lt"/>
              <a:buAutoNum type="arabicPeriod"/>
            </a:pPr>
            <a:r>
              <a:rPr lang="en-US" dirty="0" err="1">
                <a:latin typeface="Bahnschrift SemiLight SemiConde" panose="020B0502040204020203" pitchFamily="34" charset="0"/>
              </a:rPr>
              <a:t>Turaab</a:t>
            </a:r>
            <a:r>
              <a:rPr lang="en-US" dirty="0">
                <a:latin typeface="Bahnschrift SemiLight SemiConde" panose="020B0502040204020203" pitchFamily="34" charset="0"/>
              </a:rPr>
              <a:t> / Tanah </a:t>
            </a:r>
            <a:r>
              <a:rPr lang="en-US" dirty="0" err="1">
                <a:latin typeface="Bahnschrift SemiLight SemiConde" panose="020B0502040204020203" pitchFamily="34" charset="0"/>
              </a:rPr>
              <a:t>Gemuk</a:t>
            </a:r>
            <a:r>
              <a:rPr lang="en-US" dirty="0">
                <a:latin typeface="Bahnschrift SemiLight SemiConde" panose="020B0502040204020203" pitchFamily="34" charset="0"/>
              </a:rPr>
              <a:t> (Qs. Hud : 61)</a:t>
            </a:r>
          </a:p>
          <a:p>
            <a:pPr marL="800100" lvl="1" indent="-342900">
              <a:buAutoNum type="arabicPeriod"/>
            </a:pPr>
            <a:r>
              <a:rPr lang="en-US" dirty="0" err="1">
                <a:latin typeface="Bahnschrift SemiLight SemiConde" panose="020B0502040204020203" pitchFamily="34" charset="0"/>
              </a:rPr>
              <a:t>Tiin</a:t>
            </a:r>
            <a:r>
              <a:rPr lang="en-US" dirty="0">
                <a:latin typeface="Bahnschrift SemiLight SemiConde" panose="020B0502040204020203" pitchFamily="34" charset="0"/>
              </a:rPr>
              <a:t> / Tanah </a:t>
            </a:r>
            <a:r>
              <a:rPr lang="en-US" dirty="0" err="1">
                <a:latin typeface="Bahnschrift SemiLight SemiConde" panose="020B0502040204020203" pitchFamily="34" charset="0"/>
              </a:rPr>
              <a:t>Lempung</a:t>
            </a:r>
            <a:r>
              <a:rPr lang="en-US" dirty="0">
                <a:latin typeface="Bahnschrift SemiLight SemiConde" panose="020B0502040204020203" pitchFamily="34" charset="0"/>
              </a:rPr>
              <a:t> (Qs. </a:t>
            </a:r>
            <a:r>
              <a:rPr lang="en-US" dirty="0" err="1">
                <a:latin typeface="Bahnschrift SemiLight SemiConde" panose="020B0502040204020203" pitchFamily="34" charset="0"/>
              </a:rPr>
              <a:t>Assyahadah</a:t>
            </a:r>
            <a:r>
              <a:rPr lang="en-US" dirty="0">
                <a:latin typeface="Bahnschrift SemiLight SemiConde" panose="020B0502040204020203" pitchFamily="34" charset="0"/>
              </a:rPr>
              <a:t> : 7)</a:t>
            </a:r>
          </a:p>
          <a:p>
            <a:pPr marL="800100" lvl="1" indent="-342900">
              <a:buAutoNum type="arabicPeriod"/>
            </a:pPr>
            <a:r>
              <a:rPr lang="en-US" dirty="0" err="1">
                <a:latin typeface="Bahnschrift SemiLight SemiConde" panose="020B0502040204020203" pitchFamily="34" charset="0"/>
              </a:rPr>
              <a:t>Tiinul</a:t>
            </a:r>
            <a:r>
              <a:rPr lang="en-US" dirty="0">
                <a:latin typeface="Bahnschrift SemiLight SemiConde" panose="020B0502040204020203" pitchFamily="34" charset="0"/>
              </a:rPr>
              <a:t> </a:t>
            </a:r>
            <a:r>
              <a:rPr lang="en-US" dirty="0" err="1">
                <a:latin typeface="Bahnschrift SemiLight SemiConde" panose="020B0502040204020203" pitchFamily="34" charset="0"/>
              </a:rPr>
              <a:t>Laaziib</a:t>
            </a:r>
            <a:r>
              <a:rPr lang="en-US" dirty="0">
                <a:latin typeface="Bahnschrift SemiLight SemiConde" panose="020B0502040204020203" pitchFamily="34" charset="0"/>
              </a:rPr>
              <a:t> / Tanah </a:t>
            </a:r>
            <a:r>
              <a:rPr lang="en-US" dirty="0" err="1">
                <a:latin typeface="Bahnschrift SemiLight SemiConde" panose="020B0502040204020203" pitchFamily="34" charset="0"/>
              </a:rPr>
              <a:t>lempung</a:t>
            </a:r>
            <a:r>
              <a:rPr lang="en-US" dirty="0">
                <a:latin typeface="Bahnschrift SemiLight SemiConde" panose="020B0502040204020203" pitchFamily="34" charset="0"/>
              </a:rPr>
              <a:t> yang </a:t>
            </a:r>
            <a:r>
              <a:rPr lang="en-US" dirty="0" err="1">
                <a:latin typeface="Bahnschrift SemiLight SemiConde" panose="020B0502040204020203" pitchFamily="34" charset="0"/>
              </a:rPr>
              <a:t>pekat</a:t>
            </a:r>
            <a:r>
              <a:rPr lang="en-US" dirty="0">
                <a:latin typeface="Bahnschrift SemiLight SemiConde" panose="020B0502040204020203" pitchFamily="34" charset="0"/>
              </a:rPr>
              <a:t> (QS. As-</a:t>
            </a:r>
            <a:r>
              <a:rPr lang="en-US" dirty="0" err="1">
                <a:latin typeface="Bahnschrift SemiLight SemiConde" panose="020B0502040204020203" pitchFamily="34" charset="0"/>
              </a:rPr>
              <a:t>Saffat</a:t>
            </a:r>
            <a:r>
              <a:rPr lang="en-US" dirty="0">
                <a:latin typeface="Bahnschrift SemiLight SemiConde" panose="020B0502040204020203" pitchFamily="34" charset="0"/>
              </a:rPr>
              <a:t> : 11)</a:t>
            </a:r>
          </a:p>
          <a:p>
            <a:pPr marL="800100" lvl="1" indent="-342900">
              <a:buAutoNum type="arabicPeriod"/>
            </a:pPr>
            <a:r>
              <a:rPr lang="en-US" dirty="0" err="1">
                <a:latin typeface="Bahnschrift SemiLight SemiConde" panose="020B0502040204020203" pitchFamily="34" charset="0"/>
              </a:rPr>
              <a:t>Salsaluun</a:t>
            </a:r>
            <a:r>
              <a:rPr lang="en-US" dirty="0">
                <a:latin typeface="Bahnschrift SemiLight SemiConde" panose="020B0502040204020203" pitchFamily="34" charset="0"/>
              </a:rPr>
              <a:t> / </a:t>
            </a:r>
            <a:r>
              <a:rPr lang="en-US" dirty="0" err="1">
                <a:latin typeface="Bahnschrift SemiLight SemiConde" panose="020B0502040204020203" pitchFamily="34" charset="0"/>
              </a:rPr>
              <a:t>lempung</a:t>
            </a:r>
            <a:r>
              <a:rPr lang="en-US" dirty="0">
                <a:latin typeface="Bahnschrift SemiLight SemiConde" panose="020B0502040204020203" pitchFamily="34" charset="0"/>
              </a:rPr>
              <a:t> </a:t>
            </a:r>
            <a:r>
              <a:rPr lang="en-US" dirty="0" err="1">
                <a:latin typeface="Bahnschrift SemiLight SemiConde" panose="020B0502040204020203" pitchFamily="34" charset="0"/>
              </a:rPr>
              <a:t>seperti</a:t>
            </a:r>
            <a:r>
              <a:rPr lang="en-US" dirty="0">
                <a:latin typeface="Bahnschrift SemiLight SemiConde" panose="020B0502040204020203" pitchFamily="34" charset="0"/>
              </a:rPr>
              <a:t> </a:t>
            </a:r>
            <a:r>
              <a:rPr lang="en-US" dirty="0" err="1">
                <a:latin typeface="Bahnschrift SemiLight SemiConde" panose="020B0502040204020203" pitchFamily="34" charset="0"/>
              </a:rPr>
              <a:t>tembikar</a:t>
            </a:r>
            <a:r>
              <a:rPr lang="en-US" dirty="0">
                <a:latin typeface="Bahnschrift SemiLight SemiConde" panose="020B0502040204020203" pitchFamily="34" charset="0"/>
              </a:rPr>
              <a:t> (QS. Al </a:t>
            </a:r>
            <a:r>
              <a:rPr lang="en-US" dirty="0" err="1">
                <a:latin typeface="Bahnschrift SemiLight SemiConde" panose="020B0502040204020203" pitchFamily="34" charset="0"/>
              </a:rPr>
              <a:t>Hijr</a:t>
            </a:r>
            <a:r>
              <a:rPr lang="en-US" dirty="0">
                <a:latin typeface="Bahnschrift SemiLight SemiConde" panose="020B0502040204020203" pitchFamily="34" charset="0"/>
              </a:rPr>
              <a:t> : 26)</a:t>
            </a:r>
          </a:p>
          <a:p>
            <a:pPr marL="800100" lvl="1" indent="-342900">
              <a:buAutoNum type="arabicPeriod"/>
            </a:pPr>
            <a:r>
              <a:rPr lang="en-US" dirty="0" err="1">
                <a:latin typeface="Bahnschrift SemiLight SemiConde" panose="020B0502040204020203" pitchFamily="34" charset="0"/>
              </a:rPr>
              <a:t>Sulatum</a:t>
            </a:r>
            <a:r>
              <a:rPr lang="en-US" dirty="0">
                <a:latin typeface="Bahnschrift SemiLight SemiConde" panose="020B0502040204020203" pitchFamily="34" charset="0"/>
              </a:rPr>
              <a:t> min </a:t>
            </a:r>
            <a:r>
              <a:rPr lang="en-US" dirty="0" err="1">
                <a:latin typeface="Bahnschrift SemiLight SemiConde" panose="020B0502040204020203" pitchFamily="34" charset="0"/>
              </a:rPr>
              <a:t>Hamaim</a:t>
            </a:r>
            <a:r>
              <a:rPr lang="en-US" dirty="0">
                <a:latin typeface="Bahnschrift SemiLight SemiConde" panose="020B0502040204020203" pitchFamily="34" charset="0"/>
              </a:rPr>
              <a:t> </a:t>
            </a:r>
            <a:r>
              <a:rPr lang="en-US" dirty="0" err="1">
                <a:latin typeface="Bahnschrift SemiLight SemiConde" panose="020B0502040204020203" pitchFamily="34" charset="0"/>
              </a:rPr>
              <a:t>Masnuun</a:t>
            </a:r>
            <a:r>
              <a:rPr lang="en-US" dirty="0">
                <a:latin typeface="Bahnschrift SemiLight SemiConde" panose="020B0502040204020203" pitchFamily="34" charset="0"/>
              </a:rPr>
              <a:t> / </a:t>
            </a:r>
            <a:r>
              <a:rPr lang="en-US" dirty="0" err="1">
                <a:latin typeface="Bahnschrift SemiLight SemiConde" panose="020B0502040204020203" pitchFamily="34" charset="0"/>
              </a:rPr>
              <a:t>Lempung</a:t>
            </a:r>
            <a:r>
              <a:rPr lang="en-US" dirty="0">
                <a:latin typeface="Bahnschrift SemiLight SemiConde" panose="020B0502040204020203" pitchFamily="34" charset="0"/>
              </a:rPr>
              <a:t> yang di </a:t>
            </a:r>
            <a:r>
              <a:rPr lang="en-US" dirty="0" err="1">
                <a:latin typeface="Bahnschrift SemiLight SemiConde" panose="020B0502040204020203" pitchFamily="34" charset="0"/>
              </a:rPr>
              <a:t>bentuk</a:t>
            </a:r>
            <a:r>
              <a:rPr lang="en-US" dirty="0">
                <a:latin typeface="Bahnschrift SemiLight SemiConde" panose="020B0502040204020203" pitchFamily="34" charset="0"/>
              </a:rPr>
              <a:t> (QS. Al </a:t>
            </a:r>
            <a:r>
              <a:rPr lang="en-US" dirty="0" err="1">
                <a:latin typeface="Bahnschrift SemiLight SemiConde" panose="020B0502040204020203" pitchFamily="34" charset="0"/>
              </a:rPr>
              <a:t>Hijr</a:t>
            </a:r>
            <a:r>
              <a:rPr lang="en-US" dirty="0">
                <a:latin typeface="Bahnschrift SemiLight SemiConde" panose="020B0502040204020203" pitchFamily="34" charset="0"/>
              </a:rPr>
              <a:t> : 26)</a:t>
            </a:r>
          </a:p>
          <a:p>
            <a:pPr marL="800100" lvl="1" indent="-342900">
              <a:buAutoNum type="arabicPeriod"/>
            </a:pPr>
            <a:r>
              <a:rPr lang="en-US" dirty="0" err="1">
                <a:latin typeface="Bahnschrift SemiLight SemiConde" panose="020B0502040204020203" pitchFamily="34" charset="0"/>
              </a:rPr>
              <a:t>Sulatum</a:t>
            </a:r>
            <a:r>
              <a:rPr lang="en-US" dirty="0">
                <a:latin typeface="Bahnschrift SemiLight SemiConde" panose="020B0502040204020203" pitchFamily="34" charset="0"/>
              </a:rPr>
              <a:t> min </a:t>
            </a:r>
            <a:r>
              <a:rPr lang="en-US" dirty="0" err="1">
                <a:latin typeface="Bahnschrift SemiLight SemiConde" panose="020B0502040204020203" pitchFamily="34" charset="0"/>
              </a:rPr>
              <a:t>tiin</a:t>
            </a:r>
            <a:r>
              <a:rPr lang="en-US" dirty="0">
                <a:latin typeface="Bahnschrift SemiLight SemiConde" panose="020B0502040204020203" pitchFamily="34" charset="0"/>
              </a:rPr>
              <a:t> / Sari </a:t>
            </a:r>
            <a:r>
              <a:rPr lang="en-US" dirty="0" err="1">
                <a:latin typeface="Bahnschrift SemiLight SemiConde" panose="020B0502040204020203" pitchFamily="34" charset="0"/>
              </a:rPr>
              <a:t>pati</a:t>
            </a:r>
            <a:r>
              <a:rPr lang="en-US" dirty="0">
                <a:latin typeface="Bahnschrift SemiLight SemiConde" panose="020B0502040204020203" pitchFamily="34" charset="0"/>
              </a:rPr>
              <a:t> </a:t>
            </a:r>
            <a:r>
              <a:rPr lang="en-US" dirty="0" err="1">
                <a:latin typeface="Bahnschrift SemiLight SemiConde" panose="020B0502040204020203" pitchFamily="34" charset="0"/>
              </a:rPr>
              <a:t>lempung</a:t>
            </a:r>
            <a:r>
              <a:rPr lang="en-US" dirty="0">
                <a:latin typeface="Bahnschrift SemiLight SemiConde" panose="020B0502040204020203" pitchFamily="34" charset="0"/>
              </a:rPr>
              <a:t>.</a:t>
            </a:r>
            <a:endParaRPr lang="en-ID" dirty="0">
              <a:latin typeface="Bahnschrift SemiLight SemiConde" panose="020B0502040204020203" pitchFamily="34" charset="0"/>
            </a:endParaRPr>
          </a:p>
        </p:txBody>
      </p:sp>
    </p:spTree>
    <p:extLst>
      <p:ext uri="{BB962C8B-B14F-4D97-AF65-F5344CB8AC3E}">
        <p14:creationId xmlns:p14="http://schemas.microsoft.com/office/powerpoint/2010/main" val="4260607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pt Background Aesthetic">
            <a:extLst>
              <a:ext uri="{FF2B5EF4-FFF2-40B4-BE49-F238E27FC236}">
                <a16:creationId xmlns="" xmlns:a16="http://schemas.microsoft.com/office/drawing/2014/main" id="{95A5880D-A137-8F39-736D-B9F30A738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323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7ED9A875-A0E4-EC98-FB23-CF9CE608D4D0}"/>
              </a:ext>
            </a:extLst>
          </p:cNvPr>
          <p:cNvSpPr txBox="1"/>
          <p:nvPr/>
        </p:nvSpPr>
        <p:spPr>
          <a:xfrm>
            <a:off x="1133375" y="558068"/>
            <a:ext cx="10243686" cy="3662541"/>
          </a:xfrm>
          <a:prstGeom prst="rect">
            <a:avLst/>
          </a:prstGeom>
          <a:noFill/>
        </p:spPr>
        <p:txBody>
          <a:bodyPr wrap="square">
            <a:spAutoFit/>
          </a:bodyPr>
          <a:lstStyle/>
          <a:p>
            <a:r>
              <a:rPr lang="en-US" sz="4000" b="1" dirty="0">
                <a:latin typeface="Bahnschrift SemiLight SemiConde" panose="020B0502040204020203" pitchFamily="34" charset="0"/>
              </a:rPr>
              <a:t>4.		Proses </a:t>
            </a:r>
            <a:r>
              <a:rPr lang="en-US" sz="4000" b="1" dirty="0" err="1">
                <a:latin typeface="Bahnschrift SemiLight SemiConde" panose="020B0502040204020203" pitchFamily="34" charset="0"/>
              </a:rPr>
              <a:t>Reproduksi</a:t>
            </a:r>
            <a:r>
              <a:rPr lang="en-US" sz="4000" b="1" dirty="0">
                <a:latin typeface="Bahnschrift SemiLight SemiConde" panose="020B0502040204020203" pitchFamily="34" charset="0"/>
              </a:rPr>
              <a:t> </a:t>
            </a:r>
            <a:r>
              <a:rPr lang="en-US" sz="4000" b="1" dirty="0" err="1">
                <a:latin typeface="Bahnschrift SemiLight SemiConde" panose="020B0502040204020203" pitchFamily="34" charset="0"/>
              </a:rPr>
              <a:t>Manusia</a:t>
            </a:r>
            <a:endParaRPr lang="en-US" sz="4000" b="1" dirty="0">
              <a:latin typeface="Bahnschrift SemiLight SemiConde" panose="020B0502040204020203" pitchFamily="34" charset="0"/>
            </a:endParaRPr>
          </a:p>
          <a:p>
            <a:pPr marL="1200150" lvl="2" indent="-285750">
              <a:buFont typeface="Wingdings" panose="05000000000000000000" pitchFamily="2" charset="2"/>
              <a:buChar char="v"/>
            </a:pPr>
            <a:r>
              <a:rPr lang="en-US" sz="3200" dirty="0" err="1">
                <a:latin typeface="Bahnschrift SemiLight SemiConde" panose="020B0502040204020203" pitchFamily="34" charset="0"/>
              </a:rPr>
              <a:t>Unsur</a:t>
            </a:r>
            <a:r>
              <a:rPr lang="en-US" sz="3200" dirty="0">
                <a:latin typeface="Bahnschrift SemiLight SemiConde" panose="020B0502040204020203" pitchFamily="34" charset="0"/>
              </a:rPr>
              <a:t> </a:t>
            </a:r>
            <a:r>
              <a:rPr lang="en-US" sz="3200" dirty="0" err="1">
                <a:latin typeface="Bahnschrift SemiLight SemiConde" panose="020B0502040204020203" pitchFamily="34" charset="0"/>
              </a:rPr>
              <a:t>Jasmani</a:t>
            </a:r>
            <a:r>
              <a:rPr lang="en-US" sz="3200" dirty="0">
                <a:latin typeface="Bahnschrift SemiLight SemiConde" panose="020B0502040204020203" pitchFamily="34" charset="0"/>
              </a:rPr>
              <a:t> </a:t>
            </a:r>
          </a:p>
          <a:p>
            <a:r>
              <a:rPr lang="en-US" sz="3200" dirty="0">
                <a:latin typeface="Bahnschrift SemiLight SemiConde" panose="020B0502040204020203" pitchFamily="34" charset="0"/>
              </a:rPr>
              <a:t>		(QS. Al </a:t>
            </a:r>
            <a:r>
              <a:rPr lang="en-US" sz="3200" dirty="0" err="1">
                <a:latin typeface="Bahnschrift SemiLight SemiConde" panose="020B0502040204020203" pitchFamily="34" charset="0"/>
              </a:rPr>
              <a:t>Qiyamah</a:t>
            </a:r>
            <a:r>
              <a:rPr lang="en-US" sz="3200" dirty="0">
                <a:latin typeface="Bahnschrift SemiLight SemiConde" panose="020B0502040204020203" pitchFamily="34" charset="0"/>
              </a:rPr>
              <a:t> : 37-38), (QS. Al </a:t>
            </a:r>
            <a:r>
              <a:rPr lang="en-US" sz="3200" dirty="0" err="1">
                <a:latin typeface="Bahnschrift SemiLight SemiConde" panose="020B0502040204020203" pitchFamily="34" charset="0"/>
              </a:rPr>
              <a:t>Mukminuun</a:t>
            </a:r>
            <a:r>
              <a:rPr lang="en-US" sz="3200" dirty="0">
                <a:latin typeface="Bahnschrift SemiLight SemiConde" panose="020B0502040204020203" pitchFamily="34" charset="0"/>
              </a:rPr>
              <a:t>: 14)</a:t>
            </a:r>
          </a:p>
          <a:p>
            <a:endParaRPr lang="en-US" sz="3200" dirty="0">
              <a:latin typeface="Bahnschrift SemiLight SemiConde" panose="020B0502040204020203" pitchFamily="34" charset="0"/>
            </a:endParaRPr>
          </a:p>
          <a:p>
            <a:pPr marL="1200150" lvl="2" indent="-285750">
              <a:buFont typeface="Wingdings" panose="05000000000000000000" pitchFamily="2" charset="2"/>
              <a:buChar char="v"/>
            </a:pPr>
            <a:r>
              <a:rPr lang="en-US" sz="3200" dirty="0" err="1">
                <a:latin typeface="Bahnschrift SemiLight SemiConde" panose="020B0502040204020203" pitchFamily="34" charset="0"/>
              </a:rPr>
              <a:t>Unsur</a:t>
            </a:r>
            <a:r>
              <a:rPr lang="en-US" sz="3200" dirty="0">
                <a:latin typeface="Bahnschrift SemiLight SemiConde" panose="020B0502040204020203" pitchFamily="34" charset="0"/>
              </a:rPr>
              <a:t> </a:t>
            </a:r>
            <a:r>
              <a:rPr lang="en-US" sz="3200" dirty="0" err="1">
                <a:latin typeface="Bahnschrift SemiLight SemiConde" panose="020B0502040204020203" pitchFamily="34" charset="0"/>
              </a:rPr>
              <a:t>Ruhani</a:t>
            </a:r>
            <a:r>
              <a:rPr lang="en-US" sz="3200" dirty="0">
                <a:latin typeface="Bahnschrift SemiLight SemiConde" panose="020B0502040204020203" pitchFamily="34" charset="0"/>
              </a:rPr>
              <a:t> </a:t>
            </a:r>
          </a:p>
          <a:p>
            <a:pPr lvl="2"/>
            <a:r>
              <a:rPr lang="en-US" sz="3200" dirty="0">
                <a:latin typeface="Bahnschrift SemiLight SemiConde" panose="020B0502040204020203" pitchFamily="34" charset="0"/>
              </a:rPr>
              <a:t>(QS. Saad: 71-72), QS. Al-</a:t>
            </a:r>
            <a:r>
              <a:rPr lang="en-US" sz="3200" dirty="0" err="1">
                <a:latin typeface="Bahnschrift SemiLight SemiConde" panose="020B0502040204020203" pitchFamily="34" charset="0"/>
              </a:rPr>
              <a:t>Israa</a:t>
            </a:r>
            <a:r>
              <a:rPr lang="en-US" sz="3200" dirty="0">
                <a:latin typeface="Bahnschrift SemiLight SemiConde" panose="020B0502040204020203" pitchFamily="34" charset="0"/>
              </a:rPr>
              <a:t> : 85), (QS. Azzumar:42), (QS. Ali Imran:185).</a:t>
            </a:r>
            <a:endParaRPr lang="en-ID" sz="3200" dirty="0">
              <a:latin typeface="Bahnschrift SemiLight SemiConde" panose="020B0502040204020203" pitchFamily="34" charset="0"/>
            </a:endParaRPr>
          </a:p>
        </p:txBody>
      </p:sp>
    </p:spTree>
    <p:extLst>
      <p:ext uri="{BB962C8B-B14F-4D97-AF65-F5344CB8AC3E}">
        <p14:creationId xmlns:p14="http://schemas.microsoft.com/office/powerpoint/2010/main" val="4286766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Ppt Background Aesthetic">
            <a:extLst>
              <a:ext uri="{FF2B5EF4-FFF2-40B4-BE49-F238E27FC236}">
                <a16:creationId xmlns="" xmlns:a16="http://schemas.microsoft.com/office/drawing/2014/main" id="{7406EF6A-06B4-5D18-F1E8-F2DBF9171C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3237"/>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 xmlns:a16="http://schemas.microsoft.com/office/drawing/2014/main" id="{BE27E161-8500-A21E-E128-C6038752B5F0}"/>
              </a:ext>
            </a:extLst>
          </p:cNvPr>
          <p:cNvSpPr txBox="1"/>
          <p:nvPr/>
        </p:nvSpPr>
        <p:spPr>
          <a:xfrm>
            <a:off x="1143000" y="759231"/>
            <a:ext cx="6193856" cy="707886"/>
          </a:xfrm>
          <a:prstGeom prst="rect">
            <a:avLst/>
          </a:prstGeom>
          <a:noFill/>
        </p:spPr>
        <p:txBody>
          <a:bodyPr wrap="square">
            <a:spAutoFit/>
          </a:bodyPr>
          <a:lstStyle/>
          <a:p>
            <a:r>
              <a:rPr lang="en-US" sz="4000" b="1" dirty="0">
                <a:latin typeface="Bahnschrift SemiLight SemiConde" panose="020B0502040204020203" pitchFamily="34" charset="0"/>
              </a:rPr>
              <a:t>5. </a:t>
            </a:r>
            <a:r>
              <a:rPr lang="en-US" sz="4000" b="1" dirty="0" err="1">
                <a:latin typeface="Bahnschrift SemiLight SemiConde" panose="020B0502040204020203" pitchFamily="34" charset="0"/>
              </a:rPr>
              <a:t>Karakteristik</a:t>
            </a:r>
            <a:r>
              <a:rPr lang="en-US" sz="4000" b="1" dirty="0">
                <a:latin typeface="Bahnschrift SemiLight SemiConde" panose="020B0502040204020203" pitchFamily="34" charset="0"/>
              </a:rPr>
              <a:t> </a:t>
            </a:r>
            <a:r>
              <a:rPr lang="en-US" sz="4000" b="1" dirty="0" err="1">
                <a:latin typeface="Bahnschrift SemiLight SemiConde" panose="020B0502040204020203" pitchFamily="34" charset="0"/>
              </a:rPr>
              <a:t>Manusia</a:t>
            </a:r>
            <a:endParaRPr lang="en-ID" sz="4000" b="1" dirty="0">
              <a:latin typeface="Bahnschrift SemiLight SemiConde" panose="020B0502040204020203" pitchFamily="34" charset="0"/>
            </a:endParaRPr>
          </a:p>
        </p:txBody>
      </p:sp>
      <p:sp>
        <p:nvSpPr>
          <p:cNvPr id="4" name="TextBox 3">
            <a:extLst>
              <a:ext uri="{FF2B5EF4-FFF2-40B4-BE49-F238E27FC236}">
                <a16:creationId xmlns="" xmlns:a16="http://schemas.microsoft.com/office/drawing/2014/main" id="{46008ECA-0002-4BF7-0FFE-4C824BC517A5}"/>
              </a:ext>
            </a:extLst>
          </p:cNvPr>
          <p:cNvSpPr txBox="1"/>
          <p:nvPr/>
        </p:nvSpPr>
        <p:spPr>
          <a:xfrm>
            <a:off x="1653139" y="1467117"/>
            <a:ext cx="6193856" cy="1569660"/>
          </a:xfrm>
          <a:prstGeom prst="rect">
            <a:avLst/>
          </a:prstGeom>
          <a:noFill/>
        </p:spPr>
        <p:txBody>
          <a:bodyPr wrap="square">
            <a:spAutoFit/>
          </a:bodyPr>
          <a:lstStyle/>
          <a:p>
            <a:pPr marL="342900" indent="-342900">
              <a:buFont typeface="+mj-lt"/>
              <a:buAutoNum type="alphaLcParenR"/>
            </a:pPr>
            <a:r>
              <a:rPr lang="en-US" sz="3200" dirty="0" err="1">
                <a:latin typeface="Bahnschrift SemiLight SemiConde" panose="020B0502040204020203" pitchFamily="34" charset="0"/>
              </a:rPr>
              <a:t>Kreasi</a:t>
            </a:r>
            <a:endParaRPr lang="en-US" sz="3200" dirty="0">
              <a:latin typeface="Bahnschrift SemiLight SemiConde" panose="020B0502040204020203" pitchFamily="34" charset="0"/>
            </a:endParaRPr>
          </a:p>
          <a:p>
            <a:pPr marL="342900" indent="-342900">
              <a:buFont typeface="+mj-lt"/>
              <a:buAutoNum type="alphaLcParenR"/>
            </a:pPr>
            <a:r>
              <a:rPr lang="en-US" sz="3200" dirty="0" err="1">
                <a:latin typeface="Bahnschrift SemiLight SemiConde" panose="020B0502040204020203" pitchFamily="34" charset="0"/>
              </a:rPr>
              <a:t>Ilmu</a:t>
            </a:r>
            <a:endParaRPr lang="en-US" sz="3200" dirty="0">
              <a:latin typeface="Bahnschrift SemiLight SemiConde" panose="020B0502040204020203" pitchFamily="34" charset="0"/>
            </a:endParaRPr>
          </a:p>
          <a:p>
            <a:pPr marL="342900" indent="-342900">
              <a:buFont typeface="+mj-lt"/>
              <a:buAutoNum type="alphaLcParenR"/>
            </a:pPr>
            <a:r>
              <a:rPr lang="en-US" sz="3200" dirty="0" err="1">
                <a:latin typeface="Bahnschrift SemiLight SemiConde" panose="020B0502040204020203" pitchFamily="34" charset="0"/>
              </a:rPr>
              <a:t>Kehendak</a:t>
            </a:r>
            <a:endParaRPr lang="en-ID" dirty="0"/>
          </a:p>
        </p:txBody>
      </p:sp>
      <p:sp>
        <p:nvSpPr>
          <p:cNvPr id="5" name="TextBox 4">
            <a:extLst>
              <a:ext uri="{FF2B5EF4-FFF2-40B4-BE49-F238E27FC236}">
                <a16:creationId xmlns="" xmlns:a16="http://schemas.microsoft.com/office/drawing/2014/main" id="{9D688679-AE35-DA8F-F1DD-DDBBF96CDB47}"/>
              </a:ext>
            </a:extLst>
          </p:cNvPr>
          <p:cNvSpPr txBox="1"/>
          <p:nvPr/>
        </p:nvSpPr>
        <p:spPr>
          <a:xfrm>
            <a:off x="1142999" y="3500692"/>
            <a:ext cx="6612875" cy="707886"/>
          </a:xfrm>
          <a:prstGeom prst="rect">
            <a:avLst/>
          </a:prstGeom>
          <a:noFill/>
        </p:spPr>
        <p:txBody>
          <a:bodyPr wrap="square">
            <a:spAutoFit/>
          </a:bodyPr>
          <a:lstStyle/>
          <a:p>
            <a:r>
              <a:rPr lang="en-US" sz="4000" b="1" dirty="0">
                <a:latin typeface="Bahnschrift SemiLight SemiConde" panose="020B0502040204020203" pitchFamily="34" charset="0"/>
              </a:rPr>
              <a:t>6. </a:t>
            </a:r>
            <a:r>
              <a:rPr lang="en-US" sz="4000" b="1" dirty="0" err="1">
                <a:latin typeface="Bahnschrift SemiLight SemiConde" panose="020B0502040204020203" pitchFamily="34" charset="0"/>
              </a:rPr>
              <a:t>Misi</a:t>
            </a:r>
            <a:r>
              <a:rPr lang="en-US" sz="4000" b="1" dirty="0">
                <a:latin typeface="Bahnschrift SemiLight SemiConde" panose="020B0502040204020203" pitchFamily="34" charset="0"/>
              </a:rPr>
              <a:t> dan </a:t>
            </a:r>
            <a:r>
              <a:rPr lang="en-US" sz="4000" b="1" dirty="0" err="1">
                <a:latin typeface="Bahnschrift SemiLight SemiConde" panose="020B0502040204020203" pitchFamily="34" charset="0"/>
              </a:rPr>
              <a:t>Fungsi</a:t>
            </a:r>
            <a:r>
              <a:rPr lang="en-US" sz="4000" b="1" dirty="0">
                <a:latin typeface="Bahnschrift SemiLight SemiConde" panose="020B0502040204020203" pitchFamily="34" charset="0"/>
              </a:rPr>
              <a:t> </a:t>
            </a:r>
            <a:r>
              <a:rPr lang="en-US" sz="4000" b="1" dirty="0" err="1">
                <a:latin typeface="Bahnschrift SemiLight SemiConde" panose="020B0502040204020203" pitchFamily="34" charset="0"/>
              </a:rPr>
              <a:t>Manusia</a:t>
            </a:r>
            <a:endParaRPr lang="en-ID" sz="4000" b="1" dirty="0">
              <a:latin typeface="Bahnschrift SemiLight SemiConde" panose="020B0502040204020203" pitchFamily="34" charset="0"/>
            </a:endParaRPr>
          </a:p>
        </p:txBody>
      </p:sp>
      <p:sp>
        <p:nvSpPr>
          <p:cNvPr id="6" name="TextBox 5">
            <a:extLst>
              <a:ext uri="{FF2B5EF4-FFF2-40B4-BE49-F238E27FC236}">
                <a16:creationId xmlns="" xmlns:a16="http://schemas.microsoft.com/office/drawing/2014/main" id="{9432FA19-632D-E912-04F9-B94BE3124D00}"/>
              </a:ext>
            </a:extLst>
          </p:cNvPr>
          <p:cNvSpPr txBox="1"/>
          <p:nvPr/>
        </p:nvSpPr>
        <p:spPr>
          <a:xfrm>
            <a:off x="1653138" y="4432185"/>
            <a:ext cx="8945089" cy="1569660"/>
          </a:xfrm>
          <a:prstGeom prst="rect">
            <a:avLst/>
          </a:prstGeom>
          <a:noFill/>
        </p:spPr>
        <p:txBody>
          <a:bodyPr wrap="square">
            <a:spAutoFit/>
          </a:bodyPr>
          <a:lstStyle/>
          <a:p>
            <a:pPr marL="514350" indent="-514350">
              <a:buFont typeface="+mj-lt"/>
              <a:buAutoNum type="alphaLcParenR"/>
            </a:pPr>
            <a:r>
              <a:rPr lang="en-US" sz="3200" dirty="0">
                <a:latin typeface="Bahnschrift SemiLight SemiConde" panose="020B0502040204020203" pitchFamily="34" charset="0"/>
              </a:rPr>
              <a:t>Khalifah </a:t>
            </a:r>
            <a:r>
              <a:rPr lang="en-US" sz="3200" dirty="0" err="1">
                <a:latin typeface="Bahnschrift SemiLight SemiConde" panose="020B0502040204020203" pitchFamily="34" charset="0"/>
              </a:rPr>
              <a:t>Alloh</a:t>
            </a:r>
            <a:r>
              <a:rPr lang="en-US" sz="3200" dirty="0">
                <a:latin typeface="Bahnschrift SemiLight SemiConde" panose="020B0502040204020203" pitchFamily="34" charset="0"/>
              </a:rPr>
              <a:t> di </a:t>
            </a:r>
            <a:r>
              <a:rPr lang="en-US" sz="3200" dirty="0" err="1">
                <a:latin typeface="Bahnschrift SemiLight SemiConde" panose="020B0502040204020203" pitchFamily="34" charset="0"/>
              </a:rPr>
              <a:t>bumi</a:t>
            </a:r>
            <a:r>
              <a:rPr lang="en-US" sz="3200" dirty="0">
                <a:latin typeface="Bahnschrift SemiLight SemiConde" panose="020B0502040204020203" pitchFamily="34" charset="0"/>
              </a:rPr>
              <a:t> (QS. Al Baqarah : 30)</a:t>
            </a:r>
          </a:p>
          <a:p>
            <a:pPr marL="514350" indent="-514350">
              <a:buFont typeface="+mj-lt"/>
              <a:buAutoNum type="alphaLcParenR"/>
            </a:pPr>
            <a:r>
              <a:rPr lang="en-US" sz="3200" dirty="0" err="1">
                <a:latin typeface="Bahnschrift SemiLight SemiConde" panose="020B0502040204020203" pitchFamily="34" charset="0"/>
              </a:rPr>
              <a:t>Beribadah</a:t>
            </a:r>
            <a:r>
              <a:rPr lang="en-US" sz="3200" dirty="0">
                <a:latin typeface="Bahnschrift SemiLight SemiConde" panose="020B0502040204020203" pitchFamily="34" charset="0"/>
              </a:rPr>
              <a:t> </a:t>
            </a:r>
            <a:r>
              <a:rPr lang="en-US" sz="3200" dirty="0" err="1">
                <a:latin typeface="Bahnschrift SemiLight SemiConde" panose="020B0502040204020203" pitchFamily="34" charset="0"/>
              </a:rPr>
              <a:t>Kepada</a:t>
            </a:r>
            <a:r>
              <a:rPr lang="en-US" sz="3200" dirty="0">
                <a:latin typeface="Bahnschrift SemiLight SemiConde" panose="020B0502040204020203" pitchFamily="34" charset="0"/>
              </a:rPr>
              <a:t> </a:t>
            </a:r>
            <a:r>
              <a:rPr lang="en-US" sz="3200" dirty="0" err="1">
                <a:latin typeface="Bahnschrift SemiLight SemiConde" panose="020B0502040204020203" pitchFamily="34" charset="0"/>
              </a:rPr>
              <a:t>Alloh</a:t>
            </a:r>
            <a:r>
              <a:rPr lang="en-US" sz="3200" dirty="0">
                <a:latin typeface="Bahnschrift SemiLight SemiConde" panose="020B0502040204020203" pitchFamily="34" charset="0"/>
              </a:rPr>
              <a:t> </a:t>
            </a:r>
            <a:r>
              <a:rPr lang="en-US" sz="3200" dirty="0" err="1">
                <a:latin typeface="Bahnschrift SemiLight SemiConde" panose="020B0502040204020203" pitchFamily="34" charset="0"/>
              </a:rPr>
              <a:t>swt</a:t>
            </a:r>
            <a:r>
              <a:rPr lang="en-US" sz="3200" dirty="0">
                <a:latin typeface="Bahnschrift SemiLight SemiConde" panose="020B0502040204020203" pitchFamily="34" charset="0"/>
              </a:rPr>
              <a:t>. QS. </a:t>
            </a:r>
            <a:r>
              <a:rPr lang="en-US" sz="3200" dirty="0" err="1">
                <a:latin typeface="Bahnschrift SemiLight SemiConde" panose="020B0502040204020203" pitchFamily="34" charset="0"/>
              </a:rPr>
              <a:t>Azzariyat</a:t>
            </a:r>
            <a:r>
              <a:rPr lang="en-US" sz="3200" dirty="0">
                <a:latin typeface="Bahnschrift SemiLight SemiConde" panose="020B0502040204020203" pitchFamily="34" charset="0"/>
              </a:rPr>
              <a:t> : 56)</a:t>
            </a:r>
          </a:p>
          <a:p>
            <a:r>
              <a:rPr lang="en-US" sz="3200" dirty="0">
                <a:latin typeface="Bahnschrift SemiLight SemiConde" panose="020B0502040204020203" pitchFamily="34" charset="0"/>
              </a:rPr>
              <a:t>     QS. </a:t>
            </a:r>
            <a:r>
              <a:rPr lang="en-US" sz="3200" dirty="0" err="1">
                <a:latin typeface="Bahnschrift SemiLight SemiConde" panose="020B0502040204020203" pitchFamily="34" charset="0"/>
              </a:rPr>
              <a:t>Albayyinah</a:t>
            </a:r>
            <a:r>
              <a:rPr lang="en-US" sz="3200" dirty="0">
                <a:latin typeface="Bahnschrift SemiLight SemiConde" panose="020B0502040204020203" pitchFamily="34" charset="0"/>
              </a:rPr>
              <a:t> (QS. : 5)</a:t>
            </a:r>
            <a:endParaRPr lang="en-ID" sz="3200" dirty="0">
              <a:latin typeface="Bahnschrift SemiLight SemiConde" panose="020B0502040204020203" pitchFamily="34" charset="0"/>
            </a:endParaRPr>
          </a:p>
        </p:txBody>
      </p:sp>
    </p:spTree>
    <p:extLst>
      <p:ext uri="{BB962C8B-B14F-4D97-AF65-F5344CB8AC3E}">
        <p14:creationId xmlns:p14="http://schemas.microsoft.com/office/powerpoint/2010/main" val="329924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7757B87D-1B2C-5055-C627-2587DC26D456}"/>
              </a:ext>
            </a:extLst>
          </p:cNvPr>
          <p:cNvSpPr txBox="1"/>
          <p:nvPr/>
        </p:nvSpPr>
        <p:spPr>
          <a:xfrm>
            <a:off x="226195" y="2236272"/>
            <a:ext cx="11267439" cy="584775"/>
          </a:xfrm>
          <a:prstGeom prst="rect">
            <a:avLst/>
          </a:prstGeom>
          <a:noFill/>
        </p:spPr>
        <p:txBody>
          <a:bodyPr wrap="square" rtlCol="0">
            <a:spAutoFit/>
          </a:bodyPr>
          <a:lstStyle/>
          <a:p>
            <a:pPr algn="ctr"/>
            <a:r>
              <a:rPr lang="en-US" sz="3200" b="1" dirty="0" err="1"/>
              <a:t>Selesai</a:t>
            </a:r>
            <a:r>
              <a:rPr lang="en-US" sz="3200" b="1" dirty="0"/>
              <a:t>…</a:t>
            </a:r>
            <a:endParaRPr lang="en-ID" sz="3200" b="1" dirty="0"/>
          </a:p>
        </p:txBody>
      </p:sp>
      <p:pic>
        <p:nvPicPr>
          <p:cNvPr id="4098" name="Picture 2" descr="Detail Download Template Powerpoint Aesthetic Koleksi Nomer 6">
            <a:extLst>
              <a:ext uri="{FF2B5EF4-FFF2-40B4-BE49-F238E27FC236}">
                <a16:creationId xmlns="" xmlns:a16="http://schemas.microsoft.com/office/drawing/2014/main" id="{63E569DB-B29C-279E-5D49-F78A868A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218352"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 xmlns:a16="http://schemas.microsoft.com/office/drawing/2014/main" id="{A96E76EC-8713-8A1F-D1CE-3B930F52414D}"/>
              </a:ext>
            </a:extLst>
          </p:cNvPr>
          <p:cNvSpPr/>
          <p:nvPr/>
        </p:nvSpPr>
        <p:spPr>
          <a:xfrm>
            <a:off x="4118087" y="1889306"/>
            <a:ext cx="3982180" cy="2585323"/>
          </a:xfrm>
          <a:prstGeom prst="rect">
            <a:avLst/>
          </a:prstGeom>
          <a:noFill/>
        </p:spPr>
        <p:txBody>
          <a:bodyPr wrap="none" lIns="91440" tIns="45720" rIns="91440" bIns="45720">
            <a:spAutoFit/>
          </a:bodyPr>
          <a:lstStyle/>
          <a:p>
            <a:pPr algn="ctr"/>
            <a:r>
              <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r>
              <a:rPr lang="en-US" sz="5400" b="1" cap="none" spc="0" dirty="0" err="1">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Sekian</a:t>
            </a:r>
            <a:r>
              <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p>
          <a:p>
            <a:pPr algn="ctr"/>
            <a:r>
              <a:rPr lang="en-US" sz="5400" b="1"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&amp;</a:t>
            </a:r>
          </a:p>
          <a:p>
            <a:pPr algn="ctr"/>
            <a:r>
              <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r>
              <a:rPr lang="en-US" sz="5400" b="1" cap="none" spc="0" dirty="0" err="1">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Terimakasih</a:t>
            </a:r>
            <a:r>
              <a:rPr lang="en-US" sz="5400" b="1"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rPr>
              <a:t> </a:t>
            </a:r>
            <a:endParaRPr lang="en-US" sz="5400" b="1" cap="none" spc="0" dirty="0">
              <a:ln w="13462">
                <a:solidFill>
                  <a:srgbClr val="996633"/>
                </a:solidFill>
                <a:prstDash val="solid"/>
              </a:ln>
              <a:solidFill>
                <a:schemeClr val="tx1">
                  <a:lumMod val="85000"/>
                  <a:lumOff val="15000"/>
                </a:schemeClr>
              </a:solidFill>
              <a:effectLst>
                <a:outerShdw dist="38100" dir="2700000" algn="bl" rotWithShape="0">
                  <a:schemeClr val="accent5"/>
                </a:outerShdw>
              </a:effectLst>
              <a:latin typeface="Bahnschrift Light SemiCondensed" panose="020B0502040204020203" pitchFamily="34" charset="0"/>
            </a:endParaRPr>
          </a:p>
        </p:txBody>
      </p:sp>
    </p:spTree>
    <p:extLst>
      <p:ext uri="{BB962C8B-B14F-4D97-AF65-F5344CB8AC3E}">
        <p14:creationId xmlns:p14="http://schemas.microsoft.com/office/powerpoint/2010/main" val="141997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ambar Background Pendidikan Budaya, Vektor dan File PSD untuk Unduh Gratis  | Pngtree">
            <a:extLst>
              <a:ext uri="{FF2B5EF4-FFF2-40B4-BE49-F238E27FC236}">
                <a16:creationId xmlns="" xmlns:a16="http://schemas.microsoft.com/office/drawing/2014/main" id="{FDA3FCA9-5897-B982-89B8-B7FCE98982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Arrow: Pentagon 1">
            <a:extLst>
              <a:ext uri="{FF2B5EF4-FFF2-40B4-BE49-F238E27FC236}">
                <a16:creationId xmlns="" xmlns:a16="http://schemas.microsoft.com/office/drawing/2014/main" id="{37D158C6-087A-019E-CE88-7BD4EC80C2DF}"/>
              </a:ext>
            </a:extLst>
          </p:cNvPr>
          <p:cNvSpPr/>
          <p:nvPr/>
        </p:nvSpPr>
        <p:spPr>
          <a:xfrm>
            <a:off x="5390147" y="1973179"/>
            <a:ext cx="6724851" cy="2165684"/>
          </a:xfrm>
          <a:prstGeom prst="homePlat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4" name="Rectangle 3">
            <a:extLst>
              <a:ext uri="{FF2B5EF4-FFF2-40B4-BE49-F238E27FC236}">
                <a16:creationId xmlns="" xmlns:a16="http://schemas.microsoft.com/office/drawing/2014/main" id="{9375A0AC-5E9B-C8B3-474A-17179479B4FE}"/>
              </a:ext>
            </a:extLst>
          </p:cNvPr>
          <p:cNvSpPr/>
          <p:nvPr/>
        </p:nvSpPr>
        <p:spPr>
          <a:xfrm>
            <a:off x="5925419" y="2551837"/>
            <a:ext cx="5654305" cy="1754326"/>
          </a:xfrm>
          <a:prstGeom prst="rect">
            <a:avLst/>
          </a:prstGeom>
          <a:noFill/>
        </p:spPr>
        <p:txBody>
          <a:bodyPr wrap="none" lIns="91440" tIns="45720" rIns="91440" bIns="45720">
            <a:spAutoFit/>
          </a:bodyPr>
          <a:lstStyle/>
          <a:p>
            <a:pPr algn="ctr"/>
            <a:r>
              <a:rPr lang="en-US" sz="5400" b="1" cap="none" spc="0" dirty="0" err="1">
                <a:ln w="9525">
                  <a:solidFill>
                    <a:srgbClr val="996633"/>
                  </a:solidFill>
                  <a:prstDash val="solid"/>
                </a:ln>
                <a:effectLst>
                  <a:outerShdw blurRad="12700" dist="38100" dir="2700000" algn="tl" rotWithShape="0">
                    <a:schemeClr val="bg1">
                      <a:lumMod val="50000"/>
                    </a:schemeClr>
                  </a:outerShdw>
                  <a:reflection blurRad="6350" stA="60000" endA="900" endPos="60000" dist="29997" dir="5400000" sy="-100000" algn="bl" rotWithShape="0"/>
                </a:effectLst>
                <a:latin typeface="Arial Narrow" panose="020B0606020202030204" pitchFamily="34" charset="0"/>
              </a:rPr>
              <a:t>Manusia</a:t>
            </a:r>
            <a:r>
              <a:rPr lang="en-US" sz="5400" b="1" cap="none" spc="0" dirty="0">
                <a:ln w="9525">
                  <a:solidFill>
                    <a:srgbClr val="996633"/>
                  </a:solidFill>
                  <a:prstDash val="solid"/>
                </a:ln>
                <a:effectLst>
                  <a:outerShdw blurRad="12700" dist="38100" dir="2700000" algn="tl" rotWithShape="0">
                    <a:schemeClr val="bg1">
                      <a:lumMod val="50000"/>
                    </a:schemeClr>
                  </a:outerShdw>
                  <a:reflection blurRad="6350" stA="60000" endA="900" endPos="60000" dist="29997" dir="5400000" sy="-100000" algn="bl" rotWithShape="0"/>
                </a:effectLst>
                <a:latin typeface="Arial Narrow" panose="020B0606020202030204" pitchFamily="34" charset="0"/>
              </a:rPr>
              <a:t> dan Agama</a:t>
            </a:r>
            <a:endParaRPr lang="en-ID" sz="5400" b="1" cap="none" spc="0" dirty="0">
              <a:ln w="9525">
                <a:solidFill>
                  <a:srgbClr val="996633"/>
                </a:solidFill>
                <a:prstDash val="solid"/>
              </a:ln>
              <a:effectLst>
                <a:outerShdw blurRad="12700" dist="38100" dir="2700000" algn="tl" rotWithShape="0">
                  <a:schemeClr val="bg1">
                    <a:lumMod val="50000"/>
                  </a:schemeClr>
                </a:outerShdw>
                <a:reflection blurRad="6350" stA="60000" endA="900" endPos="60000" dist="29997" dir="5400000" sy="-100000" algn="bl" rotWithShape="0"/>
              </a:effectLst>
            </a:endParaRPr>
          </a:p>
          <a:p>
            <a:pPr algn="ct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 xmlns:a16="http://schemas.microsoft.com/office/drawing/2014/main" id="{F15860AA-24FA-F3BB-D9D8-A19567CA4C3E}"/>
              </a:ext>
            </a:extLst>
          </p:cNvPr>
          <p:cNvSpPr txBox="1"/>
          <p:nvPr/>
        </p:nvSpPr>
        <p:spPr>
          <a:xfrm>
            <a:off x="6607367" y="4306163"/>
            <a:ext cx="3793552" cy="2031325"/>
          </a:xfrm>
          <a:prstGeom prst="rect">
            <a:avLst/>
          </a:prstGeom>
          <a:noFill/>
        </p:spPr>
        <p:txBody>
          <a:bodyPr wrap="square">
            <a:spAutoFit/>
          </a:bodyPr>
          <a:lstStyle/>
          <a:p>
            <a:pPr marL="342900" indent="-342900">
              <a:buAutoNum type="alphaUcPeriod"/>
            </a:pPr>
            <a:r>
              <a:rPr lang="en-US" sz="1800"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Pengertian</a:t>
            </a:r>
            <a:r>
              <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dan </a:t>
            </a:r>
            <a:r>
              <a:rPr lang="en-US" sz="1800"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Penyebutan</a:t>
            </a:r>
            <a:r>
              <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sz="1800"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Asal</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Usul</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r>
              <a:rPr lang="en-US" sz="1800"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Komponen</a:t>
            </a:r>
            <a:r>
              <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sz="1800"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Proses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Reproduksi</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Karakteristik</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Misi</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dan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Fungsi</a:t>
            </a:r>
            <a:r>
              <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rPr>
              <a:t> </a:t>
            </a:r>
            <a:r>
              <a:rPr lang="en-US" dirty="0" err="1">
                <a:ln w="0"/>
                <a:solidFill>
                  <a:srgbClr val="FFFF00"/>
                </a:solidFill>
                <a:effectLst>
                  <a:outerShdw blurRad="38100" dist="19050" dir="2700000" algn="tl" rotWithShape="0">
                    <a:schemeClr val="dk1">
                      <a:alpha val="40000"/>
                    </a:schemeClr>
                  </a:outerShdw>
                </a:effectLst>
                <a:latin typeface="Arial Narrow" panose="020B0606020202030204" pitchFamily="34" charset="0"/>
              </a:rPr>
              <a:t>Manusia</a:t>
            </a:r>
            <a:endParaRPr lang="en-US"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a:p>
            <a:pPr marL="342900" indent="-342900">
              <a:buAutoNum type="alphaUcPeriod"/>
            </a:pPr>
            <a:endParaRPr lang="en-US" sz="1800" dirty="0">
              <a:ln w="0"/>
              <a:solidFill>
                <a:srgbClr val="FFFF00"/>
              </a:solidFill>
              <a:effectLst>
                <a:outerShdw blurRad="38100" dist="19050" dir="2700000" algn="tl" rotWithShape="0">
                  <a:schemeClr val="dk1">
                    <a:alpha val="40000"/>
                  </a:schemeClr>
                </a:outerShdw>
              </a:effectLst>
              <a:latin typeface="Arial Narrow" panose="020B0606020202030204" pitchFamily="34" charset="0"/>
            </a:endParaRPr>
          </a:p>
        </p:txBody>
      </p:sp>
    </p:spTree>
    <p:extLst>
      <p:ext uri="{BB962C8B-B14F-4D97-AF65-F5344CB8AC3E}">
        <p14:creationId xmlns:p14="http://schemas.microsoft.com/office/powerpoint/2010/main" val="2431572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 xmlns:a16="http://schemas.microsoft.com/office/drawing/2014/main" id="{40BAB829-0166-335A-667E-7A5AECB9D8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9137" y="160742"/>
            <a:ext cx="8372819" cy="68387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4230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 xmlns:a16="http://schemas.microsoft.com/office/drawing/2014/main" id="{6C76040E-E4EF-BFC1-980A-3EED43A5289E}"/>
              </a:ext>
            </a:extLst>
          </p:cNvPr>
          <p:cNvSpPr>
            <a:spLocks noChangeArrowheads="1"/>
          </p:cNvSpPr>
          <p:nvPr/>
        </p:nvSpPr>
        <p:spPr bwMode="auto">
          <a:xfrm>
            <a:off x="0" y="10688"/>
            <a:ext cx="12191999" cy="7017306"/>
          </a:xfrm>
          <a:prstGeom prst="rect">
            <a:avLst/>
          </a:prstGeom>
          <a:solidFill>
            <a:srgbClr val="EEF0B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2"/>
              </a:rPr>
              <a:t>2/Al-Baqarah-30:</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Ingatlah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ketika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Tuhanmu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para </a:t>
            </a:r>
            <a:r>
              <a:rPr kumimoji="0" lang="en-US" altLang="en-US" sz="1400" b="0" i="0" u="none" strike="noStrike" cap="none" normalizeH="0" baseline="0" dirty="0" err="1">
                <a:ln>
                  <a:noFill/>
                </a:ln>
                <a:solidFill>
                  <a:srgbClr val="000000"/>
                </a:solidFill>
                <a:effectLst/>
                <a:latin typeface="Verdana" panose="020B0604030504040204" pitchFamily="34" charset="0"/>
              </a:rPr>
              <a:t>Malaikat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Sesungguhnya</a:t>
            </a:r>
            <a:r>
              <a:rPr kumimoji="0" lang="en-US" altLang="en-US" sz="1400" b="0" i="0" u="none" strike="noStrike" cap="none" normalizeH="0" baseline="0" dirty="0">
                <a:ln>
                  <a:noFill/>
                </a:ln>
                <a:solidFill>
                  <a:srgbClr val="000000"/>
                </a:solidFill>
                <a:effectLst/>
                <a:latin typeface="Verdana" panose="020B0604030504040204" pitchFamily="34" charset="0"/>
              </a:rPr>
              <a:t> Aku </a:t>
            </a:r>
            <a:r>
              <a:rPr kumimoji="0" lang="en-US" altLang="en-US" sz="1400" b="0" i="0" u="none" strike="noStrike" cap="none" normalizeH="0" baseline="0" dirty="0" err="1">
                <a:ln>
                  <a:noFill/>
                </a:ln>
                <a:solidFill>
                  <a:srgbClr val="000000"/>
                </a:solidFill>
                <a:effectLst/>
                <a:latin typeface="Verdana" panose="020B0604030504040204" pitchFamily="34" charset="0"/>
              </a:rPr>
              <a:t>hendak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menjadikan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seorang</a:t>
            </a:r>
            <a:r>
              <a:rPr kumimoji="0" lang="en-US" altLang="en-US" sz="1400" b="0" i="0" u="none" strike="noStrike" cap="none" normalizeH="0" baseline="0" dirty="0">
                <a:ln>
                  <a:noFill/>
                </a:ln>
                <a:solidFill>
                  <a:srgbClr val="000000"/>
                </a:solidFill>
                <a:effectLst/>
                <a:latin typeface="Verdana" panose="020B0604030504040204" pitchFamily="34" charset="0"/>
              </a:rPr>
              <a:t> khalifah di </a:t>
            </a:r>
            <a:r>
              <a:rPr kumimoji="0" lang="en-US" altLang="en-US" sz="1400" b="0" i="0" u="none" strike="noStrike" cap="none" normalizeH="0" baseline="0" dirty="0" err="1">
                <a:ln>
                  <a:noFill/>
                </a:ln>
                <a:solidFill>
                  <a:srgbClr val="000000"/>
                </a:solidFill>
                <a:effectLst/>
                <a:latin typeface="Verdana" panose="020B0604030504040204" pitchFamily="34" charset="0"/>
              </a:rPr>
              <a:t>muka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bumi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Mereka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berkata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Mengapa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hendak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menjadikan</a:t>
            </a:r>
            <a:r>
              <a:rPr kumimoji="0" lang="en-US" altLang="en-US" sz="1400" b="0" i="0" u="none" strike="noStrike" cap="none" normalizeH="0" baseline="0" dirty="0">
                <a:ln>
                  <a:noFill/>
                </a:ln>
                <a:solidFill>
                  <a:srgbClr val="000000"/>
                </a:solidFill>
                <a:effectLst/>
                <a:latin typeface="Verdana" panose="020B0604030504040204" pitchFamily="34" charset="0"/>
              </a:rPr>
              <a:t> (khalifah) di </a:t>
            </a:r>
            <a:r>
              <a:rPr kumimoji="0" lang="en-US" altLang="en-US" sz="1400" b="0" i="0" u="none" strike="noStrike" cap="none" normalizeH="0" baseline="0" dirty="0" err="1">
                <a:ln>
                  <a:noFill/>
                </a:ln>
                <a:solidFill>
                  <a:srgbClr val="000000"/>
                </a:solidFill>
                <a:effectLst/>
                <a:latin typeface="Verdana" panose="020B0604030504040204" pitchFamily="34" charset="0"/>
              </a:rPr>
              <a:t>bumi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itu</a:t>
            </a:r>
            <a:r>
              <a:rPr kumimoji="0" lang="en-US" altLang="en-US" sz="1400" b="0" i="0" u="none" strike="noStrike" cap="none" normalizeH="0" baseline="0" dirty="0">
                <a:ln>
                  <a:noFill/>
                </a:ln>
                <a:solidFill>
                  <a:srgbClr val="000000"/>
                </a:solidFill>
                <a:effectLst/>
                <a:latin typeface="Verdana" panose="020B0604030504040204" pitchFamily="34" charset="0"/>
              </a:rPr>
              <a:t> orang yang </a:t>
            </a:r>
            <a:r>
              <a:rPr kumimoji="0" lang="en-US" altLang="en-US" sz="1400" b="0" i="0" u="none" strike="noStrike" cap="none" normalizeH="0" baseline="0" dirty="0" err="1">
                <a:ln>
                  <a:noFill/>
                </a:ln>
                <a:solidFill>
                  <a:srgbClr val="000000"/>
                </a:solidFill>
                <a:effectLst/>
                <a:latin typeface="Verdana" panose="020B0604030504040204" pitchFamily="34" charset="0"/>
              </a:rPr>
              <a:t>akan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membuat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kerusakan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padanya</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menumpahkan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darah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padahal</a:t>
            </a:r>
            <a:r>
              <a:rPr kumimoji="0" lang="en-US" altLang="en-US" sz="1400" b="0" i="0" u="none" strike="noStrike" cap="none" normalizeH="0" baseline="0" dirty="0">
                <a:ln>
                  <a:noFill/>
                </a:ln>
                <a:solidFill>
                  <a:srgbClr val="000000"/>
                </a:solidFill>
                <a:effectLst/>
                <a:latin typeface="Verdana" panose="020B0604030504040204" pitchFamily="34" charset="0"/>
              </a:rPr>
              <a:t> kami </a:t>
            </a:r>
            <a:r>
              <a:rPr kumimoji="0" lang="en-US" altLang="en-US" sz="1400" b="0" i="0" u="none" strike="noStrike" cap="none" normalizeH="0" baseline="0" dirty="0" err="1">
                <a:ln>
                  <a:noFill/>
                </a:ln>
                <a:solidFill>
                  <a:srgbClr val="000000"/>
                </a:solidFill>
                <a:effectLst/>
                <a:latin typeface="Verdana" panose="020B0604030504040204" pitchFamily="34" charset="0"/>
              </a:rPr>
              <a:t>senantiasa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bertasbih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dengan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memuji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mensucikan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Tuhan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Sesungguhnya</a:t>
            </a:r>
            <a:r>
              <a:rPr kumimoji="0" lang="en-US" altLang="en-US" sz="1400" b="0" i="0" u="none" strike="noStrike" cap="none" normalizeH="0" baseline="0" dirty="0">
                <a:ln>
                  <a:noFill/>
                </a:ln>
                <a:solidFill>
                  <a:srgbClr val="000000"/>
                </a:solidFill>
                <a:effectLst/>
                <a:latin typeface="Verdana" panose="020B0604030504040204" pitchFamily="34" charset="0"/>
              </a:rPr>
              <a:t> Aku </a:t>
            </a:r>
            <a:r>
              <a:rPr kumimoji="0" lang="en-US" altLang="en-US" sz="1400" b="0" i="0" u="none" strike="noStrike" cap="none" normalizeH="0" baseline="0" dirty="0" err="1">
                <a:ln>
                  <a:noFill/>
                </a:ln>
                <a:solidFill>
                  <a:srgbClr val="000000"/>
                </a:solidFill>
                <a:effectLst/>
                <a:latin typeface="Verdana" panose="020B0604030504040204" pitchFamily="34" charset="0"/>
              </a:rPr>
              <a:t>mengetahui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apa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tidak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ketahui</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3"/>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3"/>
              </a:rPr>
              <a:t>2/Al-Baqarah-31:</a:t>
            </a:r>
            <a:r>
              <a:rPr kumimoji="0" lang="en-US" altLang="en-US" sz="1400" b="0" i="0" u="none" strike="noStrike" cap="none" normalizeH="0" baseline="0" dirty="0">
                <a:ln>
                  <a:noFill/>
                </a:ln>
                <a:solidFill>
                  <a:srgbClr val="000000"/>
                </a:solidFill>
                <a:effectLst/>
                <a:latin typeface="Verdana" panose="020B0604030504040204" pitchFamily="34" charset="0"/>
              </a:rPr>
              <a:t> Dan Dia </a:t>
            </a:r>
            <a:r>
              <a:rPr kumimoji="0" lang="en-US" altLang="en-US" sz="1400" b="0" i="0" u="none" strike="noStrike" cap="none" normalizeH="0" baseline="0" dirty="0" err="1">
                <a:ln>
                  <a:noFill/>
                </a:ln>
                <a:solidFill>
                  <a:srgbClr val="000000"/>
                </a:solidFill>
                <a:effectLst/>
                <a:latin typeface="Verdana" panose="020B0604030504040204" pitchFamily="34" charset="0"/>
              </a:rPr>
              <a:t>mengajarkan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Adam </a:t>
            </a:r>
            <a:r>
              <a:rPr kumimoji="0" lang="en-US" altLang="en-US" sz="1400" b="0" i="0" u="none" strike="noStrike" cap="none" normalizeH="0" baseline="0" dirty="0" err="1">
                <a:ln>
                  <a:noFill/>
                </a:ln>
                <a:solidFill>
                  <a:srgbClr val="000000"/>
                </a:solidFill>
                <a:effectLst/>
                <a:latin typeface="Verdana" panose="020B0604030504040204" pitchFamily="34" charset="0"/>
              </a:rPr>
              <a:t>nama-nama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benda-benda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seluruhnya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kemudian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mengemukakannya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para </a:t>
            </a:r>
            <a:r>
              <a:rPr kumimoji="0" lang="en-US" altLang="en-US" sz="1400" b="0" i="0" u="none" strike="noStrike" cap="none" normalizeH="0" baseline="0" dirty="0" err="1">
                <a:ln>
                  <a:noFill/>
                </a:ln>
                <a:solidFill>
                  <a:srgbClr val="000000"/>
                </a:solidFill>
                <a:effectLst/>
                <a:latin typeface="Verdana" panose="020B0604030504040204" pitchFamily="34" charset="0"/>
              </a:rPr>
              <a:t>Malaikat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lalu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Sebutkanlah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-Ku </a:t>
            </a:r>
            <a:r>
              <a:rPr kumimoji="0" lang="en-US" altLang="en-US" sz="1400" b="0" i="0" u="none" strike="noStrike" cap="none" normalizeH="0" baseline="0" dirty="0" err="1">
                <a:ln>
                  <a:noFill/>
                </a:ln>
                <a:solidFill>
                  <a:srgbClr val="000000"/>
                </a:solidFill>
                <a:effectLst/>
                <a:latin typeface="Verdana" panose="020B0604030504040204" pitchFamily="34" charset="0"/>
              </a:rPr>
              <a:t>nama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benda-benda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itu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jika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mamang</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benar</a:t>
            </a:r>
            <a:r>
              <a:rPr kumimoji="0" lang="en-US" altLang="en-US" sz="1400" b="0" i="0" u="none" strike="noStrike" cap="none" normalizeH="0" baseline="0" dirty="0">
                <a:ln>
                  <a:noFill/>
                </a:ln>
                <a:solidFill>
                  <a:srgbClr val="000000"/>
                </a:solidFill>
                <a:effectLst/>
                <a:latin typeface="Verdana" panose="020B0604030504040204" pitchFamily="34" charset="0"/>
              </a:rPr>
              <a:t> orang-orang yang </a:t>
            </a:r>
            <a:r>
              <a:rPr kumimoji="0" lang="en-US" altLang="en-US" sz="1400" b="0" i="0" u="none" strike="noStrike" cap="none" normalizeH="0" baseline="0" dirty="0" err="1">
                <a:ln>
                  <a:noFill/>
                </a:ln>
                <a:solidFill>
                  <a:srgbClr val="000000"/>
                </a:solidFill>
                <a:effectLst/>
                <a:latin typeface="Verdana" panose="020B0604030504040204" pitchFamily="34" charset="0"/>
              </a:rPr>
              <a:t>benar</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4"/>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4"/>
              </a:rPr>
              <a:t>2/Al-Baqarah-32:</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Mereka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menjawab</a:t>
            </a:r>
            <a:r>
              <a:rPr kumimoji="0" lang="en-US" altLang="en-US" sz="1400" b="0" i="0" u="none" strike="noStrike" cap="none" normalizeH="0" baseline="0" dirty="0">
                <a:ln>
                  <a:noFill/>
                </a:ln>
                <a:solidFill>
                  <a:srgbClr val="000000"/>
                </a:solidFill>
                <a:effectLst/>
                <a:latin typeface="Verdana" panose="020B0604030504040204" pitchFamily="34" charset="0"/>
              </a:rPr>
              <a:t>: "Maha </a:t>
            </a:r>
            <a:r>
              <a:rPr kumimoji="0" lang="en-US" altLang="en-US" sz="1400" b="0" i="0" u="none" strike="noStrike" cap="none" normalizeH="0" baseline="0" dirty="0" err="1">
                <a:ln>
                  <a:noFill/>
                </a:ln>
                <a:solidFill>
                  <a:srgbClr val="000000"/>
                </a:solidFill>
                <a:effectLst/>
                <a:latin typeface="Verdana" panose="020B0604030504040204" pitchFamily="34" charset="0"/>
              </a:rPr>
              <a:t>Suci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tidak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ada</a:t>
            </a:r>
            <a:r>
              <a:rPr kumimoji="0" lang="en-US" altLang="en-US" sz="1400" b="0" i="0" u="none" strike="noStrike" cap="none" normalizeH="0" baseline="0" dirty="0">
                <a:ln>
                  <a:noFill/>
                </a:ln>
                <a:solidFill>
                  <a:srgbClr val="000000"/>
                </a:solidFill>
                <a:effectLst/>
                <a:latin typeface="Verdana" panose="020B0604030504040204" pitchFamily="34" charset="0"/>
              </a:rPr>
              <a:t> yang kami </a:t>
            </a:r>
            <a:r>
              <a:rPr kumimoji="0" lang="en-US" altLang="en-US" sz="1400" b="0" i="0" u="none" strike="noStrike" cap="none" normalizeH="0" baseline="0" dirty="0" err="1">
                <a:ln>
                  <a:noFill/>
                </a:ln>
                <a:solidFill>
                  <a:srgbClr val="000000"/>
                </a:solidFill>
                <a:effectLst/>
                <a:latin typeface="Verdana" panose="020B0604030504040204" pitchFamily="34" charset="0"/>
              </a:rPr>
              <a:t>ketahui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selain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dari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apa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telah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ajarkan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kami; </a:t>
            </a:r>
            <a:r>
              <a:rPr kumimoji="0" lang="en-US" altLang="en-US" sz="1400" b="0" i="0" u="none" strike="noStrike" cap="none" normalizeH="0" baseline="0" dirty="0" err="1">
                <a:ln>
                  <a:noFill/>
                </a:ln>
                <a:solidFill>
                  <a:srgbClr val="000000"/>
                </a:solidFill>
                <a:effectLst/>
                <a:latin typeface="Verdana" panose="020B0604030504040204" pitchFamily="34" charset="0"/>
              </a:rPr>
              <a:t>sesungguhnya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Engkaulah</a:t>
            </a:r>
            <a:r>
              <a:rPr kumimoji="0" lang="en-US" altLang="en-US" sz="1400" b="0" i="0" u="none" strike="noStrike" cap="none" normalizeH="0" baseline="0" dirty="0">
                <a:ln>
                  <a:noFill/>
                </a:ln>
                <a:solidFill>
                  <a:srgbClr val="000000"/>
                </a:solidFill>
                <a:effectLst/>
                <a:latin typeface="Verdana" panose="020B0604030504040204" pitchFamily="34" charset="0"/>
              </a:rPr>
              <a:t> Yang Maha </a:t>
            </a:r>
            <a:r>
              <a:rPr kumimoji="0" lang="en-US" altLang="en-US" sz="1400" b="0" i="0" u="none" strike="noStrike" cap="none" normalizeH="0" baseline="0" dirty="0" err="1">
                <a:ln>
                  <a:noFill/>
                </a:ln>
                <a:solidFill>
                  <a:srgbClr val="000000"/>
                </a:solidFill>
                <a:effectLst/>
                <a:latin typeface="Verdana" panose="020B0604030504040204" pitchFamily="34" charset="0"/>
              </a:rPr>
              <a:t>Mengetahui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lagi</a:t>
            </a:r>
            <a:r>
              <a:rPr kumimoji="0" lang="en-US" altLang="en-US" sz="1400" b="0" i="0" u="none" strike="noStrike" cap="none" normalizeH="0" baseline="0" dirty="0">
                <a:ln>
                  <a:noFill/>
                </a:ln>
                <a:solidFill>
                  <a:srgbClr val="000000"/>
                </a:solidFill>
                <a:effectLst/>
                <a:latin typeface="Verdana" panose="020B0604030504040204" pitchFamily="34" charset="0"/>
              </a:rPr>
              <a:t> Maha </a:t>
            </a:r>
            <a:r>
              <a:rPr kumimoji="0" lang="en-US" altLang="en-US" sz="1400" b="0" i="0" u="none" strike="noStrike" cap="none" normalizeH="0" baseline="0" dirty="0" err="1">
                <a:ln>
                  <a:noFill/>
                </a:ln>
                <a:solidFill>
                  <a:srgbClr val="000000"/>
                </a:solidFill>
                <a:effectLst/>
                <a:latin typeface="Verdana" panose="020B0604030504040204" pitchFamily="34" charset="0"/>
              </a:rPr>
              <a:t>Bijaksana</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5"/>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5"/>
              </a:rPr>
              <a:t>2/Al-Baqarah-33:</a:t>
            </a:r>
            <a:r>
              <a:rPr kumimoji="0" lang="en-US" altLang="en-US" sz="1400" b="0" i="0" u="none" strike="noStrike" cap="none" normalizeH="0" baseline="0" dirty="0">
                <a:ln>
                  <a:noFill/>
                </a:ln>
                <a:solidFill>
                  <a:srgbClr val="000000"/>
                </a:solidFill>
                <a:effectLst/>
                <a:latin typeface="Verdana" panose="020B0604030504040204" pitchFamily="34" charset="0"/>
              </a:rPr>
              <a:t> Allah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"Hai Adam, </a:t>
            </a:r>
            <a:r>
              <a:rPr kumimoji="0" lang="en-US" altLang="en-US" sz="1400" b="0" i="0" u="none" strike="noStrike" cap="none" normalizeH="0" baseline="0" dirty="0" err="1">
                <a:ln>
                  <a:noFill/>
                </a:ln>
                <a:solidFill>
                  <a:srgbClr val="000000"/>
                </a:solidFill>
                <a:effectLst/>
                <a:latin typeface="Verdana" panose="020B0604030504040204" pitchFamily="34" charset="0"/>
              </a:rPr>
              <a:t>beritahukanlah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mereka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nama-nama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benda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ini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Maka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setelah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diberitahukannya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mereka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nama-nama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benda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itu</a:t>
            </a:r>
            <a:r>
              <a:rPr kumimoji="0" lang="en-US" altLang="en-US" sz="1400" b="0" i="0" u="none" strike="noStrike" cap="none" normalizeH="0" baseline="0" dirty="0">
                <a:ln>
                  <a:noFill/>
                </a:ln>
                <a:solidFill>
                  <a:srgbClr val="000000"/>
                </a:solidFill>
                <a:effectLst/>
                <a:latin typeface="Verdana" panose="020B0604030504040204" pitchFamily="34" charset="0"/>
              </a:rPr>
              <a:t>, Allah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Bukankah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sudah</a:t>
            </a:r>
            <a:r>
              <a:rPr kumimoji="0" lang="en-US" altLang="en-US" sz="1400" b="0" i="0" u="none" strike="noStrike" cap="none" normalizeH="0" baseline="0" dirty="0">
                <a:ln>
                  <a:noFill/>
                </a:ln>
                <a:solidFill>
                  <a:srgbClr val="000000"/>
                </a:solidFill>
                <a:effectLst/>
                <a:latin typeface="Verdana" panose="020B0604030504040204" pitchFamily="34" charset="0"/>
              </a:rPr>
              <a:t> Ku-</a:t>
            </a:r>
            <a:r>
              <a:rPr kumimoji="0" lang="en-US" altLang="en-US" sz="1400" b="0" i="0" u="none" strike="noStrike" cap="none" normalizeH="0" baseline="0" dirty="0" err="1">
                <a:ln>
                  <a:noFill/>
                </a:ln>
                <a:solidFill>
                  <a:srgbClr val="000000"/>
                </a:solidFill>
                <a:effectLst/>
                <a:latin typeface="Verdana" panose="020B0604030504040204" pitchFamily="34" charset="0"/>
              </a:rPr>
              <a:t>katakan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bahwa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sesungguhnya</a:t>
            </a:r>
            <a:r>
              <a:rPr kumimoji="0" lang="en-US" altLang="en-US" sz="1400" b="0" i="0" u="none" strike="noStrike" cap="none" normalizeH="0" baseline="0" dirty="0">
                <a:ln>
                  <a:noFill/>
                </a:ln>
                <a:solidFill>
                  <a:srgbClr val="000000"/>
                </a:solidFill>
                <a:effectLst/>
                <a:latin typeface="Verdana" panose="020B0604030504040204" pitchFamily="34" charset="0"/>
              </a:rPr>
              <a:t> Aku </a:t>
            </a:r>
            <a:r>
              <a:rPr kumimoji="0" lang="en-US" altLang="en-US" sz="1400" b="0" i="0" u="none" strike="noStrike" cap="none" normalizeH="0" baseline="0" dirty="0" err="1">
                <a:ln>
                  <a:noFill/>
                </a:ln>
                <a:solidFill>
                  <a:srgbClr val="000000"/>
                </a:solidFill>
                <a:effectLst/>
                <a:latin typeface="Verdana" panose="020B0604030504040204" pitchFamily="34" charset="0"/>
              </a:rPr>
              <a:t>mengetahui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rahasia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langit</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bumi</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mengetahui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apa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lahirkan</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apa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sembunyikan</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6"/>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6"/>
              </a:rPr>
              <a:t>2/Al-Baqarah-34:</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ingatlah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ketika</a:t>
            </a:r>
            <a:r>
              <a:rPr kumimoji="0" lang="en-US" altLang="en-US" sz="1400" b="0" i="0" u="none" strike="noStrike" cap="none" normalizeH="0" baseline="0" dirty="0">
                <a:ln>
                  <a:noFill/>
                </a:ln>
                <a:solidFill>
                  <a:srgbClr val="000000"/>
                </a:solidFill>
                <a:effectLst/>
                <a:latin typeface="Verdana" panose="020B0604030504040204" pitchFamily="34" charset="0"/>
              </a:rPr>
              <a:t> Kami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para </a:t>
            </a:r>
            <a:r>
              <a:rPr kumimoji="0" lang="en-US" altLang="en-US" sz="1400" b="0" i="0" u="none" strike="noStrike" cap="none" normalizeH="0" baseline="0" dirty="0" err="1">
                <a:ln>
                  <a:noFill/>
                </a:ln>
                <a:solidFill>
                  <a:srgbClr val="000000"/>
                </a:solidFill>
                <a:effectLst/>
                <a:latin typeface="Verdana" panose="020B0604030504040204" pitchFamily="34" charset="0"/>
              </a:rPr>
              <a:t>malaikat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Sujudlah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kepada</a:t>
            </a:r>
            <a:r>
              <a:rPr kumimoji="0" lang="en-US" altLang="en-US" sz="1400" b="0" i="0" u="none" strike="noStrike" cap="none" normalizeH="0" baseline="0" dirty="0">
                <a:ln>
                  <a:noFill/>
                </a:ln>
                <a:solidFill>
                  <a:srgbClr val="000000"/>
                </a:solidFill>
                <a:effectLst/>
                <a:latin typeface="Verdana" panose="020B0604030504040204" pitchFamily="34" charset="0"/>
              </a:rPr>
              <a:t> Adam," </a:t>
            </a:r>
            <a:r>
              <a:rPr kumimoji="0" lang="en-US" altLang="en-US" sz="1400" b="0" i="0" u="none" strike="noStrike" cap="none" normalizeH="0" baseline="0" dirty="0" err="1">
                <a:ln>
                  <a:noFill/>
                </a:ln>
                <a:solidFill>
                  <a:srgbClr val="000000"/>
                </a:solidFill>
                <a:effectLst/>
                <a:latin typeface="Verdana" panose="020B0604030504040204" pitchFamily="34" charset="0"/>
              </a:rPr>
              <a:t>maka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sujudlah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mereka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kecuali</a:t>
            </a:r>
            <a:r>
              <a:rPr kumimoji="0" lang="en-US" altLang="en-US" sz="1400" b="0" i="0" u="none" strike="noStrike" cap="none" normalizeH="0" baseline="0" dirty="0">
                <a:ln>
                  <a:noFill/>
                </a:ln>
                <a:solidFill>
                  <a:srgbClr val="000000"/>
                </a:solidFill>
                <a:effectLst/>
                <a:latin typeface="Verdana" panose="020B0604030504040204" pitchFamily="34" charset="0"/>
              </a:rPr>
              <a:t> Iblis; </a:t>
            </a:r>
            <a:r>
              <a:rPr kumimoji="0" lang="en-US" altLang="en-US" sz="1400" b="0" i="0" u="none" strike="noStrike" cap="none" normalizeH="0" baseline="0" dirty="0" err="1">
                <a:ln>
                  <a:noFill/>
                </a:ln>
                <a:solidFill>
                  <a:srgbClr val="000000"/>
                </a:solidFill>
                <a:effectLst/>
                <a:latin typeface="Verdana" panose="020B0604030504040204" pitchFamily="34" charset="0"/>
              </a:rPr>
              <a:t>ia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enggan</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takabur</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adalah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termasuk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golongan</a:t>
            </a:r>
            <a:r>
              <a:rPr kumimoji="0" lang="en-US" altLang="en-US" sz="1400" b="0" i="0" u="none" strike="noStrike" cap="none" normalizeH="0" baseline="0" dirty="0">
                <a:ln>
                  <a:noFill/>
                </a:ln>
                <a:solidFill>
                  <a:srgbClr val="000000"/>
                </a:solidFill>
                <a:effectLst/>
                <a:latin typeface="Verdana" panose="020B0604030504040204" pitchFamily="34" charset="0"/>
              </a:rPr>
              <a:t> orang-orang yang kafir.</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7"/>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7"/>
              </a:rPr>
              <a:t>2/Al-Baqarah-35:</a:t>
            </a:r>
            <a:r>
              <a:rPr kumimoji="0" lang="en-US" altLang="en-US" sz="1400" b="0" i="0" u="none" strike="noStrike" cap="none" normalizeH="0" baseline="0" dirty="0">
                <a:ln>
                  <a:noFill/>
                </a:ln>
                <a:solidFill>
                  <a:srgbClr val="000000"/>
                </a:solidFill>
                <a:effectLst/>
                <a:latin typeface="Verdana" panose="020B0604030504040204" pitchFamily="34" charset="0"/>
              </a:rPr>
              <a:t> Dan Kami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"Hai Adam, </a:t>
            </a:r>
            <a:r>
              <a:rPr kumimoji="0" lang="en-US" altLang="en-US" sz="1400" b="0" i="0" u="none" strike="noStrike" cap="none" normalizeH="0" baseline="0" dirty="0" err="1">
                <a:ln>
                  <a:noFill/>
                </a:ln>
                <a:solidFill>
                  <a:srgbClr val="000000"/>
                </a:solidFill>
                <a:effectLst/>
                <a:latin typeface="Verdana" panose="020B0604030504040204" pitchFamily="34" charset="0"/>
              </a:rPr>
              <a:t>diamilah</a:t>
            </a:r>
            <a:r>
              <a:rPr kumimoji="0" lang="en-US" altLang="en-US" sz="1400" b="0" i="0" u="none" strike="noStrike" cap="none" normalizeH="0" baseline="0" dirty="0">
                <a:ln>
                  <a:noFill/>
                </a:ln>
                <a:solidFill>
                  <a:srgbClr val="000000"/>
                </a:solidFill>
                <a:effectLst/>
                <a:latin typeface="Verdana" panose="020B0604030504040204" pitchFamily="34" charset="0"/>
              </a:rPr>
              <a:t> oleh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isterimu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surga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ini</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makanlah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makanan-makanannya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banyak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lagi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baik</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dimana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saja</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sukai</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janganlah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dekati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pohon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ini</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menyebabkan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termasuk</a:t>
            </a:r>
            <a:r>
              <a:rPr kumimoji="0" lang="en-US" altLang="en-US" sz="1400" b="0" i="0" u="none" strike="noStrike" cap="none" normalizeH="0" baseline="0" dirty="0">
                <a:ln>
                  <a:noFill/>
                </a:ln>
                <a:solidFill>
                  <a:srgbClr val="000000"/>
                </a:solidFill>
                <a:effectLst/>
                <a:latin typeface="Verdana" panose="020B0604030504040204" pitchFamily="34" charset="0"/>
              </a:rPr>
              <a:t> orang-orang yang </a:t>
            </a:r>
            <a:r>
              <a:rPr kumimoji="0" lang="en-US" altLang="en-US" sz="1400" b="0" i="0" u="none" strike="noStrike" cap="none" normalizeH="0" baseline="0" dirty="0" err="1">
                <a:ln>
                  <a:noFill/>
                </a:ln>
                <a:solidFill>
                  <a:srgbClr val="000000"/>
                </a:solidFill>
                <a:effectLst/>
                <a:latin typeface="Verdana" panose="020B0604030504040204" pitchFamily="34" charset="0"/>
              </a:rPr>
              <a:t>zalim</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8"/>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8"/>
              </a:rPr>
              <a:t>2/Al-Baqarah-36:</a:t>
            </a:r>
            <a:r>
              <a:rPr kumimoji="0" lang="en-US" altLang="en-US" sz="1400" b="0" i="0" u="none" strike="noStrike" cap="none" normalizeH="0" baseline="0" dirty="0">
                <a:ln>
                  <a:noFill/>
                </a:ln>
                <a:solidFill>
                  <a:srgbClr val="000000"/>
                </a:solidFill>
                <a:effectLst/>
                <a:latin typeface="Verdana" panose="020B0604030504040204" pitchFamily="34" charset="0"/>
              </a:rPr>
              <a:t> Lalu </a:t>
            </a:r>
            <a:r>
              <a:rPr kumimoji="0" lang="en-US" altLang="en-US" sz="1400" b="0" i="0" u="none" strike="noStrike" cap="none" normalizeH="0" baseline="0" dirty="0" err="1">
                <a:ln>
                  <a:noFill/>
                </a:ln>
                <a:solidFill>
                  <a:srgbClr val="000000"/>
                </a:solidFill>
                <a:effectLst/>
                <a:latin typeface="Verdana" panose="020B0604030504040204" pitchFamily="34" charset="0"/>
              </a:rPr>
              <a:t>keduanya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digelincirkan</a:t>
            </a:r>
            <a:r>
              <a:rPr kumimoji="0" lang="en-US" altLang="en-US" sz="1400" b="0" i="0" u="none" strike="noStrike" cap="none" normalizeH="0" baseline="0" dirty="0">
                <a:ln>
                  <a:noFill/>
                </a:ln>
                <a:solidFill>
                  <a:srgbClr val="000000"/>
                </a:solidFill>
                <a:effectLst/>
                <a:latin typeface="Verdana" panose="020B0604030504040204" pitchFamily="34" charset="0"/>
              </a:rPr>
              <a:t> oleh </a:t>
            </a:r>
            <a:r>
              <a:rPr kumimoji="0" lang="en-US" altLang="en-US" sz="1400" b="0" i="0" u="none" strike="noStrike" cap="none" normalizeH="0" baseline="0" dirty="0" err="1">
                <a:ln>
                  <a:noFill/>
                </a:ln>
                <a:solidFill>
                  <a:srgbClr val="000000"/>
                </a:solidFill>
                <a:effectLst/>
                <a:latin typeface="Verdana" panose="020B0604030504040204" pitchFamily="34" charset="0"/>
              </a:rPr>
              <a:t>syaitan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dari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surga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itu</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dikeluarkan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dari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keadaan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semula</a:t>
            </a:r>
            <a:r>
              <a:rPr kumimoji="0" lang="en-US" altLang="en-US" sz="1400" b="0" i="0" u="none" strike="noStrike" cap="none" normalizeH="0" baseline="0" dirty="0">
                <a:ln>
                  <a:noFill/>
                </a:ln>
                <a:solidFill>
                  <a:srgbClr val="000000"/>
                </a:solidFill>
                <a:effectLst/>
                <a:latin typeface="Verdana" panose="020B0604030504040204" pitchFamily="34" charset="0"/>
              </a:rPr>
              <a:t> dan Kami </a:t>
            </a:r>
            <a:r>
              <a:rPr kumimoji="0" lang="en-US" altLang="en-US" sz="1400" b="0" i="0" u="none" strike="noStrike" cap="none" normalizeH="0" baseline="0" dirty="0" err="1">
                <a:ln>
                  <a:noFill/>
                </a:ln>
                <a:solidFill>
                  <a:srgbClr val="000000"/>
                </a:solidFill>
                <a:effectLst/>
                <a:latin typeface="Verdana" panose="020B0604030504040204" pitchFamily="34" charset="0"/>
              </a:rPr>
              <a:t>berfirman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Turunlah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sebagian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menjadi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musuh</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bagi</a:t>
            </a:r>
            <a:r>
              <a:rPr kumimoji="0" lang="en-US" altLang="en-US" sz="1400" b="0" i="0" u="none" strike="noStrike" cap="none" normalizeH="0" baseline="0" dirty="0">
                <a:ln>
                  <a:noFill/>
                </a:ln>
                <a:solidFill>
                  <a:srgbClr val="000000"/>
                </a:solidFill>
                <a:effectLst/>
                <a:latin typeface="Verdana" panose="020B0604030504040204" pitchFamily="34" charset="0"/>
              </a:rPr>
              <a:t> yang lain, dan </a:t>
            </a:r>
            <a:r>
              <a:rPr kumimoji="0" lang="en-US" altLang="en-US" sz="1400" b="0" i="0" u="none" strike="noStrike" cap="none" normalizeH="0" baseline="0" dirty="0" err="1">
                <a:ln>
                  <a:noFill/>
                </a:ln>
                <a:solidFill>
                  <a:srgbClr val="000000"/>
                </a:solidFill>
                <a:effectLst/>
                <a:latin typeface="Verdana" panose="020B0604030504040204" pitchFamily="34" charset="0"/>
              </a:rPr>
              <a:t>bagi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kamu</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ada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tempat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kediaman</a:t>
            </a:r>
            <a:r>
              <a:rPr kumimoji="0" lang="en-US" altLang="en-US" sz="1400" b="0" i="0" u="none" strike="noStrike" cap="none" normalizeH="0" baseline="0" dirty="0">
                <a:ln>
                  <a:noFill/>
                </a:ln>
                <a:solidFill>
                  <a:srgbClr val="000000"/>
                </a:solidFill>
                <a:effectLst/>
                <a:latin typeface="Verdana" panose="020B0604030504040204" pitchFamily="34" charset="0"/>
              </a:rPr>
              <a:t> di </a:t>
            </a:r>
            <a:r>
              <a:rPr kumimoji="0" lang="en-US" altLang="en-US" sz="1400" b="0" i="0" u="none" strike="noStrike" cap="none" normalizeH="0" baseline="0" dirty="0" err="1">
                <a:ln>
                  <a:noFill/>
                </a:ln>
                <a:solidFill>
                  <a:srgbClr val="000000"/>
                </a:solidFill>
                <a:effectLst/>
                <a:latin typeface="Verdana" panose="020B0604030504040204" pitchFamily="34" charset="0"/>
              </a:rPr>
              <a:t>bumi</a:t>
            </a:r>
            <a:r>
              <a:rPr kumimoji="0" lang="en-US" altLang="en-US" sz="1400" b="0" i="0" u="none" strike="noStrike" cap="none" normalizeH="0" baseline="0" dirty="0">
                <a:ln>
                  <a:noFill/>
                </a:ln>
                <a:solidFill>
                  <a:srgbClr val="000000"/>
                </a:solidFill>
                <a:effectLst/>
                <a:latin typeface="Verdana" panose="020B0604030504040204" pitchFamily="34" charset="0"/>
              </a:rPr>
              <a:t>, dan </a:t>
            </a:r>
            <a:r>
              <a:rPr kumimoji="0" lang="en-US" altLang="en-US" sz="1400" b="0" i="0" u="none" strike="noStrike" cap="none" normalizeH="0" baseline="0" dirty="0" err="1">
                <a:ln>
                  <a:noFill/>
                </a:ln>
                <a:solidFill>
                  <a:srgbClr val="000000"/>
                </a:solidFill>
                <a:effectLst/>
                <a:latin typeface="Verdana" panose="020B0604030504040204" pitchFamily="34" charset="0"/>
              </a:rPr>
              <a:t>kesenangan</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hidup</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sampai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waktu</a:t>
            </a:r>
            <a:r>
              <a:rPr kumimoji="0" lang="en-US" altLang="en-US" sz="1400" b="0" i="0" u="none" strike="noStrike" cap="none" normalizeH="0" baseline="0" dirty="0">
                <a:ln>
                  <a:noFill/>
                </a:ln>
                <a:solidFill>
                  <a:srgbClr val="000000"/>
                </a:solidFill>
                <a:effectLst/>
                <a:latin typeface="Verdana" panose="020B0604030504040204" pitchFamily="34" charset="0"/>
              </a:rPr>
              <a:t> yang </a:t>
            </a:r>
            <a:r>
              <a:rPr kumimoji="0" lang="en-US" altLang="en-US" sz="1400" b="0" i="0" u="none" strike="noStrike" cap="none" normalizeH="0" baseline="0" dirty="0" err="1">
                <a:ln>
                  <a:noFill/>
                </a:ln>
                <a:solidFill>
                  <a:srgbClr val="000000"/>
                </a:solidFill>
                <a:effectLst/>
                <a:latin typeface="Verdana" panose="020B0604030504040204" pitchFamily="34" charset="0"/>
              </a:rPr>
              <a:t>ditentukan</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1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600" b="0" i="0" u="sng" strike="noStrike" cap="none" normalizeH="0" baseline="0" dirty="0">
              <a:ln>
                <a:noFill/>
              </a:ln>
              <a:solidFill>
                <a:srgbClr val="002280"/>
              </a:solidFill>
              <a:effectLst/>
              <a:latin typeface="Verdana" panose="020B0604030504040204" pitchFamily="34" charset="0"/>
              <a:hlinkClick r:id="rId9"/>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2280"/>
                </a:solidFill>
                <a:effectLst/>
                <a:latin typeface="Verdana" panose="020B0604030504040204" pitchFamily="34" charset="0"/>
                <a:hlinkClick r:id="rId9"/>
              </a:rPr>
              <a:t>2/Al-Baqarah-37:</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Kemudian</a:t>
            </a:r>
            <a:r>
              <a:rPr kumimoji="0" lang="en-US" altLang="en-US" sz="1400" b="0" i="0" u="none" strike="noStrike" cap="none" normalizeH="0" baseline="0" dirty="0">
                <a:ln>
                  <a:noFill/>
                </a:ln>
                <a:solidFill>
                  <a:srgbClr val="000000"/>
                </a:solidFill>
                <a:effectLst/>
                <a:latin typeface="Verdana" panose="020B0604030504040204" pitchFamily="34" charset="0"/>
              </a:rPr>
              <a:t> Adam </a:t>
            </a:r>
            <a:r>
              <a:rPr kumimoji="0" lang="en-US" altLang="en-US" sz="1400" b="0" i="0" u="none" strike="noStrike" cap="none" normalizeH="0" baseline="0" dirty="0" err="1">
                <a:ln>
                  <a:noFill/>
                </a:ln>
                <a:solidFill>
                  <a:srgbClr val="000000"/>
                </a:solidFill>
                <a:effectLst/>
                <a:latin typeface="Verdana" panose="020B0604030504040204" pitchFamily="34" charset="0"/>
              </a:rPr>
              <a:t>menerima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beberapa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kalimat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dari</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Tuhannya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maka</a:t>
            </a:r>
            <a:r>
              <a:rPr kumimoji="0" lang="en-US" altLang="en-US" sz="1400" b="0" i="0" u="none" strike="noStrike" cap="none" normalizeH="0" baseline="0" dirty="0">
                <a:ln>
                  <a:noFill/>
                </a:ln>
                <a:solidFill>
                  <a:srgbClr val="000000"/>
                </a:solidFill>
                <a:effectLst/>
                <a:latin typeface="Verdana" panose="020B0604030504040204" pitchFamily="34" charset="0"/>
              </a:rPr>
              <a:t> Allah </a:t>
            </a:r>
            <a:r>
              <a:rPr kumimoji="0" lang="en-US" altLang="en-US" sz="1400" b="0" i="0" u="none" strike="noStrike" cap="none" normalizeH="0" baseline="0" dirty="0" err="1">
                <a:ln>
                  <a:noFill/>
                </a:ln>
                <a:solidFill>
                  <a:srgbClr val="000000"/>
                </a:solidFill>
                <a:effectLst/>
                <a:latin typeface="Verdana" panose="020B0604030504040204" pitchFamily="34" charset="0"/>
              </a:rPr>
              <a:t>menerima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taubatnya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Sesungguhnya</a:t>
            </a:r>
            <a:r>
              <a:rPr kumimoji="0" lang="en-US" altLang="en-US" sz="1400" b="0" i="0" u="none" strike="noStrike" cap="none" normalizeH="0" baseline="0" dirty="0">
                <a:ln>
                  <a:noFill/>
                </a:ln>
                <a:solidFill>
                  <a:srgbClr val="000000"/>
                </a:solidFill>
                <a:effectLst/>
                <a:latin typeface="Verdana" panose="020B0604030504040204" pitchFamily="34" charset="0"/>
              </a:rPr>
              <a:t> Allah Maha </a:t>
            </a:r>
            <a:r>
              <a:rPr kumimoji="0" lang="en-US" altLang="en-US" sz="1400" b="0" i="0" u="none" strike="noStrike" cap="none" normalizeH="0" baseline="0" dirty="0" err="1">
                <a:ln>
                  <a:noFill/>
                </a:ln>
                <a:solidFill>
                  <a:srgbClr val="000000"/>
                </a:solidFill>
                <a:effectLst/>
                <a:latin typeface="Verdana" panose="020B0604030504040204" pitchFamily="34" charset="0"/>
              </a:rPr>
              <a:t>Penerima</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taubat</a:t>
            </a:r>
            <a:r>
              <a:rPr kumimoji="0" lang="en-US" altLang="en-US" sz="1400" b="0" i="0" u="none" strike="noStrike" cap="none" normalizeH="0" baseline="0" dirty="0">
                <a:ln>
                  <a:noFill/>
                </a:ln>
                <a:solidFill>
                  <a:srgbClr val="000000"/>
                </a:solidFill>
                <a:effectLst/>
                <a:latin typeface="Verdana" panose="020B0604030504040204" pitchFamily="34" charset="0"/>
              </a:rPr>
              <a:t> </a:t>
            </a:r>
            <a:r>
              <a:rPr kumimoji="0" lang="en-US" altLang="en-US" sz="1400" b="0" i="0" u="none" strike="noStrike" cap="none" normalizeH="0" baseline="0" dirty="0" err="1">
                <a:ln>
                  <a:noFill/>
                </a:ln>
                <a:solidFill>
                  <a:srgbClr val="000000"/>
                </a:solidFill>
                <a:effectLst/>
                <a:latin typeface="Verdana" panose="020B0604030504040204" pitchFamily="34" charset="0"/>
              </a:rPr>
              <a:t>lagi</a:t>
            </a:r>
            <a:r>
              <a:rPr kumimoji="0" lang="en-US" altLang="en-US" sz="1400" b="0" i="0" u="none" strike="noStrike" cap="none" normalizeH="0" baseline="0" dirty="0">
                <a:ln>
                  <a:noFill/>
                </a:ln>
                <a:solidFill>
                  <a:srgbClr val="000000"/>
                </a:solidFill>
                <a:effectLst/>
                <a:latin typeface="Verdana" panose="020B0604030504040204" pitchFamily="34" charset="0"/>
              </a:rPr>
              <a:t> Maha </a:t>
            </a:r>
            <a:r>
              <a:rPr kumimoji="0" lang="en-US" altLang="en-US" sz="1400" b="0" i="0" u="none" strike="noStrike" cap="none" normalizeH="0" baseline="0" dirty="0" err="1">
                <a:ln>
                  <a:noFill/>
                </a:ln>
                <a:solidFill>
                  <a:srgbClr val="000000"/>
                </a:solidFill>
                <a:effectLst/>
                <a:latin typeface="Verdana" panose="020B0604030504040204" pitchFamily="34" charset="0"/>
              </a:rPr>
              <a:t>Penyayang</a:t>
            </a:r>
            <a:r>
              <a:rPr kumimoji="0" lang="en-US" altLang="en-US" sz="1400" b="0" i="0" u="none" strike="noStrike" cap="none" normalizeH="0" baseline="0" dirty="0">
                <a:ln>
                  <a:noFill/>
                </a:ln>
                <a:solidFill>
                  <a:srgbClr val="000000"/>
                </a:solidFill>
                <a:effectLst/>
                <a:latin typeface="Verdana" panose="020B0604030504040204" pitchFamily="34" charset="0"/>
              </a:rPr>
              <a:t>.</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0299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resent : Manusia | Sains | Teknologi &amp; Seni - ppt download">
            <a:extLst>
              <a:ext uri="{FF2B5EF4-FFF2-40B4-BE49-F238E27FC236}">
                <a16:creationId xmlns="" xmlns:a16="http://schemas.microsoft.com/office/drawing/2014/main" id="{798C7701-8C55-6A34-2846-9AE13C6383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017"/>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DDCCC2BB-C6D4-8C6C-323C-AFCCB9CB18C9}"/>
              </a:ext>
            </a:extLst>
          </p:cNvPr>
          <p:cNvSpPr txBox="1"/>
          <p:nvPr/>
        </p:nvSpPr>
        <p:spPr>
          <a:xfrm>
            <a:off x="324852" y="425694"/>
            <a:ext cx="7202103" cy="5632311"/>
          </a:xfrm>
          <a:prstGeom prst="rect">
            <a:avLst/>
          </a:prstGeom>
          <a:noFill/>
        </p:spPr>
        <p:txBody>
          <a:bodyPr wrap="square">
            <a:spAutoFit/>
          </a:bodyPr>
          <a:lstStyle/>
          <a:p>
            <a:r>
              <a:rPr lang="en-US" sz="2400" b="1"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I. </a:t>
            </a:r>
            <a:r>
              <a:rPr lang="en-US" sz="2400" b="1"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p>
          <a:p>
            <a:pPr marL="342900" indent="-342900">
              <a:buAutoNum type="alphaUcPeriod"/>
            </a:pP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Pengertian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endPar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endParaRPr>
          </a:p>
          <a:p>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1.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Menurut</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Para Ahli :</a:t>
            </a:r>
          </a:p>
          <a:p>
            <a:pPr marL="800100" lvl="1" indent="-342900">
              <a:buAutoNum type="alphaLcPeriod"/>
            </a:pP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Menurut</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Teori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Psikoanalisis</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adalah</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makhluk</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yang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memiliki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perilaku</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hasil</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interaksi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antara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komponen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biologis</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(id),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psikologis</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(ego),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sosial</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(superego), yang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didalamnya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terdapat</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unsur</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animal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hewani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rasional</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akali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dan moral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nilai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a:t>
            </a:r>
          </a:p>
          <a:p>
            <a:pPr marL="800100" lvl="1" indent="-342900">
              <a:buAutoNum type="alphaLcPeriod"/>
            </a:pP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Menurut</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Teori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effectLst>
                  <a:outerShdw blurRad="38100" dist="19050" dir="2700000" algn="tl" rotWithShape="0">
                    <a:schemeClr val="dk1">
                      <a:alpha val="40000"/>
                    </a:schemeClr>
                  </a:outerShdw>
                </a:effectLst>
                <a:latin typeface="Arial Narrow" panose="020B0606020202030204" pitchFamily="34" charset="0"/>
              </a:rPr>
              <a:t>B</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ehaviorisme</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sebagai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Homo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Mechanicus</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Mesin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aliran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yang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menganalisis</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jiwa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berdasarkan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laporan-laporan</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subyektif</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p>
          <a:p>
            <a:pPr marL="800100" lvl="1" indent="-342900">
              <a:buAutoNum type="alphaLcPeriod"/>
            </a:pP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Menurut</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Teori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Kognitif</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sebagai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makhluk</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 homo sapiens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berfikir</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Manusia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tidak</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lagi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dipandang</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sebagai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makhluk</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yang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bereaksi</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secara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pasif</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pada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lingkungannya</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makhluk</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yang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selalu</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 </a:t>
            </a:r>
            <a:r>
              <a:rPr lang="en-US" sz="2400" dirty="0" err="1">
                <a:ln w="0"/>
                <a:solidFill>
                  <a:schemeClr val="tx1"/>
                </a:solidFill>
                <a:effectLst>
                  <a:outerShdw blurRad="38100" dist="19050" dir="2700000" algn="tl" rotWithShape="0">
                    <a:schemeClr val="dk1">
                      <a:alpha val="40000"/>
                    </a:schemeClr>
                  </a:outerShdw>
                </a:effectLst>
                <a:latin typeface="Arial Narrow" panose="020B0606020202030204" pitchFamily="34" charset="0"/>
              </a:rPr>
              <a:t>berfikir</a:t>
            </a:r>
            <a:r>
              <a:rPr lang="en-US" sz="2400" dirty="0">
                <a:ln w="0"/>
                <a:solidFill>
                  <a:schemeClr val="tx1"/>
                </a:solidFill>
                <a:effectLst>
                  <a:outerShdw blurRad="38100" dist="19050" dir="2700000" algn="tl" rotWithShape="0">
                    <a:schemeClr val="dk1">
                      <a:alpha val="40000"/>
                    </a:schemeClr>
                  </a:outerShdw>
                </a:effectLst>
                <a:latin typeface="Arial Narrow" panose="020B0606020202030204" pitchFamily="34" charset="0"/>
              </a:rPr>
              <a:t>.</a:t>
            </a:r>
          </a:p>
        </p:txBody>
      </p:sp>
    </p:spTree>
    <p:extLst>
      <p:ext uri="{BB962C8B-B14F-4D97-AF65-F5344CB8AC3E}">
        <p14:creationId xmlns:p14="http://schemas.microsoft.com/office/powerpoint/2010/main" val="912396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5B52019D-01DE-0FBF-F9A8-13EBCCAFE8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 xmlns:a16="http://schemas.microsoft.com/office/drawing/2014/main" id="{3A4704DD-2A96-ACE1-5799-4C0A480C20EA}"/>
              </a:ext>
            </a:extLst>
          </p:cNvPr>
          <p:cNvSpPr txBox="1"/>
          <p:nvPr/>
        </p:nvSpPr>
        <p:spPr>
          <a:xfrm>
            <a:off x="1017844" y="966440"/>
            <a:ext cx="4509261" cy="2308324"/>
          </a:xfrm>
          <a:prstGeom prst="rect">
            <a:avLst/>
          </a:prstGeom>
          <a:noFill/>
        </p:spPr>
        <p:txBody>
          <a:bodyPr wrap="square">
            <a:spAutoFit/>
          </a:bodyPr>
          <a:lstStyle/>
          <a:p>
            <a:r>
              <a:rPr lang="en-US" b="1" dirty="0">
                <a:latin typeface="Bahnschrift Light SemiCondensed" panose="020B0502040204020203" pitchFamily="34" charset="0"/>
              </a:rPr>
              <a:t>B. </a:t>
            </a:r>
            <a:r>
              <a:rPr lang="en-US" b="1" dirty="0" err="1">
                <a:latin typeface="Bahnschrift Light SemiCondensed" panose="020B0502040204020203" pitchFamily="34" charset="0"/>
              </a:rPr>
              <a:t>Pengertian</a:t>
            </a:r>
            <a:r>
              <a:rPr lang="en-US" b="1" dirty="0">
                <a:latin typeface="Bahnschrift Light SemiCondensed" panose="020B0502040204020203" pitchFamily="34" charset="0"/>
              </a:rPr>
              <a:t> </a:t>
            </a:r>
            <a:r>
              <a:rPr lang="en-US" b="1" dirty="0" err="1">
                <a:latin typeface="Bahnschrift Light SemiCondensed" panose="020B0502040204020203" pitchFamily="34" charset="0"/>
              </a:rPr>
              <a:t>Manusia</a:t>
            </a:r>
            <a:r>
              <a:rPr lang="en-US" b="1" dirty="0">
                <a:latin typeface="Bahnschrift Light SemiCondensed" panose="020B0502040204020203" pitchFamily="34" charset="0"/>
              </a:rPr>
              <a:t> </a:t>
            </a:r>
            <a:r>
              <a:rPr lang="en-US" b="1" dirty="0" err="1">
                <a:latin typeface="Bahnschrift Light SemiCondensed" panose="020B0502040204020203" pitchFamily="34" charset="0"/>
              </a:rPr>
              <a:t>menurut</a:t>
            </a:r>
            <a:r>
              <a:rPr lang="en-US" b="1" dirty="0">
                <a:latin typeface="Bahnschrift Light SemiCondensed" panose="020B0502040204020203" pitchFamily="34" charset="0"/>
              </a:rPr>
              <a:t> Islam</a:t>
            </a:r>
          </a:p>
          <a:p>
            <a:endParaRPr lang="en-US" dirty="0">
              <a:latin typeface="Bahnschrift Light SemiCondensed" panose="020B0502040204020203" pitchFamily="34" charset="0"/>
            </a:endParaRPr>
          </a:p>
          <a:p>
            <a:r>
              <a:rPr lang="en-US" dirty="0" err="1">
                <a:latin typeface="Bahnschrift Light SemiCondensed" panose="020B0502040204020203" pitchFamily="34" charset="0"/>
              </a:rPr>
              <a:t>Penyebutan</a:t>
            </a:r>
            <a:r>
              <a:rPr lang="en-US" dirty="0">
                <a:latin typeface="Bahnschrift Light SemiCondensed" panose="020B0502040204020203" pitchFamily="34" charset="0"/>
              </a:rPr>
              <a:t> </a:t>
            </a:r>
            <a:r>
              <a:rPr lang="en-US" dirty="0" err="1">
                <a:latin typeface="Bahnschrift Light SemiCondensed" panose="020B0502040204020203" pitchFamily="34" charset="0"/>
              </a:rPr>
              <a:t>manusia</a:t>
            </a:r>
            <a:r>
              <a:rPr lang="en-US" dirty="0">
                <a:latin typeface="Bahnschrift Light SemiCondensed" panose="020B0502040204020203" pitchFamily="34" charset="0"/>
              </a:rPr>
              <a:t> </a:t>
            </a:r>
            <a:r>
              <a:rPr lang="en-US" dirty="0" err="1">
                <a:latin typeface="Bahnschrift Light SemiCondensed" panose="020B0502040204020203" pitchFamily="34" charset="0"/>
              </a:rPr>
              <a:t>dalam</a:t>
            </a:r>
            <a:r>
              <a:rPr lang="en-US" dirty="0">
                <a:latin typeface="Bahnschrift Light SemiCondensed" panose="020B0502040204020203" pitchFamily="34" charset="0"/>
              </a:rPr>
              <a:t> Islam : </a:t>
            </a:r>
          </a:p>
          <a:p>
            <a:pPr marL="457200" indent="-457200">
              <a:buAutoNum type="arabicPeriod"/>
            </a:pPr>
            <a:r>
              <a:rPr lang="en-US" dirty="0">
                <a:latin typeface="Bahnschrift Light SemiCondensed" panose="020B0502040204020203" pitchFamily="34" charset="0"/>
              </a:rPr>
              <a:t>Bani Adam</a:t>
            </a:r>
          </a:p>
          <a:p>
            <a:pPr marL="457200" indent="-457200">
              <a:buAutoNum type="arabicPeriod"/>
            </a:pPr>
            <a:r>
              <a:rPr lang="en-US" dirty="0">
                <a:latin typeface="Bahnschrift Light SemiCondensed" panose="020B0502040204020203" pitchFamily="34" charset="0"/>
              </a:rPr>
              <a:t>Al </a:t>
            </a:r>
            <a:r>
              <a:rPr lang="en-US" dirty="0" err="1">
                <a:latin typeface="Bahnschrift Light SemiCondensed" panose="020B0502040204020203" pitchFamily="34" charset="0"/>
              </a:rPr>
              <a:t>Basyar</a:t>
            </a:r>
            <a:endParaRPr lang="en-US" dirty="0">
              <a:latin typeface="Bahnschrift Light SemiCondensed" panose="020B0502040204020203" pitchFamily="34" charset="0"/>
            </a:endParaRPr>
          </a:p>
          <a:p>
            <a:pPr marL="457200" indent="-457200">
              <a:buAutoNum type="arabicPeriod"/>
            </a:pPr>
            <a:r>
              <a:rPr lang="en-US" dirty="0">
                <a:latin typeface="Bahnschrift Light SemiCondensed" panose="020B0502040204020203" pitchFamily="34" charset="0"/>
              </a:rPr>
              <a:t>Annas</a:t>
            </a:r>
          </a:p>
          <a:p>
            <a:pPr marL="457200" indent="-457200">
              <a:buAutoNum type="arabicPeriod"/>
            </a:pPr>
            <a:r>
              <a:rPr lang="en-US" dirty="0">
                <a:latin typeface="Bahnschrift Light SemiCondensed" panose="020B0502040204020203" pitchFamily="34" charset="0"/>
              </a:rPr>
              <a:t>‘</a:t>
            </a:r>
            <a:r>
              <a:rPr lang="en-US" dirty="0" err="1">
                <a:latin typeface="Bahnschrift Light SemiCondensed" panose="020B0502040204020203" pitchFamily="34" charset="0"/>
              </a:rPr>
              <a:t>Abdun</a:t>
            </a:r>
            <a:endParaRPr lang="en-US" dirty="0">
              <a:latin typeface="Bahnschrift Light SemiCondensed" panose="020B0502040204020203" pitchFamily="34" charset="0"/>
            </a:endParaRPr>
          </a:p>
          <a:p>
            <a:pPr marL="457200" indent="-457200">
              <a:buAutoNum type="arabicPeriod"/>
            </a:pPr>
            <a:r>
              <a:rPr lang="en-US" dirty="0" err="1">
                <a:latin typeface="Bahnschrift Light SemiCondensed" panose="020B0502040204020203" pitchFamily="34" charset="0"/>
              </a:rPr>
              <a:t>Insan</a:t>
            </a:r>
            <a:endParaRPr lang="en-US" dirty="0">
              <a:latin typeface="Bahnschrift Light SemiCondensed" panose="020B0502040204020203" pitchFamily="34" charset="0"/>
            </a:endParaRPr>
          </a:p>
        </p:txBody>
      </p:sp>
      <p:pic>
        <p:nvPicPr>
          <p:cNvPr id="4" name="Picture 3" descr="Surat Al-'A`raf [7:26-38] - The Noble Qur'an - القرآن الكريم">
            <a:extLst>
              <a:ext uri="{FF2B5EF4-FFF2-40B4-BE49-F238E27FC236}">
                <a16:creationId xmlns="" xmlns:a16="http://schemas.microsoft.com/office/drawing/2014/main" id="{88BE505F-67D1-CD19-5926-614B61E909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27105" y="2243250"/>
            <a:ext cx="4662280" cy="1147963"/>
          </a:xfrm>
          <a:prstGeom prst="rect">
            <a:avLst/>
          </a:prstGeom>
          <a:noFill/>
          <a:ln>
            <a:noFill/>
          </a:ln>
        </p:spPr>
      </p:pic>
      <p:sp>
        <p:nvSpPr>
          <p:cNvPr id="5" name="TextBox 4">
            <a:extLst>
              <a:ext uri="{FF2B5EF4-FFF2-40B4-BE49-F238E27FC236}">
                <a16:creationId xmlns="" xmlns:a16="http://schemas.microsoft.com/office/drawing/2014/main" id="{AC1C2036-C1BF-2EF5-5789-B71236B114E8}"/>
              </a:ext>
            </a:extLst>
          </p:cNvPr>
          <p:cNvSpPr txBox="1"/>
          <p:nvPr/>
        </p:nvSpPr>
        <p:spPr>
          <a:xfrm>
            <a:off x="5527105" y="3636510"/>
            <a:ext cx="6208004" cy="1754326"/>
          </a:xfrm>
          <a:prstGeom prst="rect">
            <a:avLst/>
          </a:prstGeom>
          <a:noFill/>
        </p:spPr>
        <p:txBody>
          <a:bodyPr wrap="square">
            <a:spAutoFit/>
          </a:bodyPr>
          <a:lstStyle/>
          <a:p>
            <a:r>
              <a:rPr lang="en-US" sz="1800" i="1" spc="-5" dirty="0">
                <a:solidFill>
                  <a:srgbClr val="000000"/>
                </a:solidFill>
                <a:effectLst/>
                <a:latin typeface="Times New Roman" panose="02020603050405020304" pitchFamily="18" charset="0"/>
                <a:ea typeface="Times New Roman" panose="02020603050405020304" pitchFamily="18" charset="0"/>
              </a:rPr>
              <a:t>“H</a:t>
            </a:r>
            <a:r>
              <a:rPr lang="en-US" sz="1800" i="1" dirty="0">
                <a:solidFill>
                  <a:srgbClr val="000000"/>
                </a:solidFill>
                <a:effectLst/>
                <a:latin typeface="Times New Roman" panose="02020603050405020304" pitchFamily="18" charset="0"/>
                <a:ea typeface="Times New Roman" panose="02020603050405020304" pitchFamily="18" charset="0"/>
              </a:rPr>
              <a:t>ai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anak</a:t>
            </a:r>
            <a:r>
              <a:rPr lang="en-US" sz="1800" i="1" spc="5" dirty="0">
                <a:solidFill>
                  <a:srgbClr val="000000"/>
                </a:solidFill>
                <a:effectLst/>
                <a:latin typeface="Times New Roman" panose="02020603050405020304" pitchFamily="18" charset="0"/>
                <a:ea typeface="Times New Roman" panose="02020603050405020304" pitchFamily="18" charset="0"/>
              </a:rPr>
              <a:t> A</a:t>
            </a:r>
            <a:r>
              <a:rPr lang="en-US" sz="1800" i="1" dirty="0">
                <a:solidFill>
                  <a:srgbClr val="000000"/>
                </a:solidFill>
                <a:effectLst/>
                <a:latin typeface="Times New Roman" panose="02020603050405020304" pitchFamily="18" charset="0"/>
                <a:ea typeface="Times New Roman" panose="02020603050405020304" pitchFamily="18" charset="0"/>
              </a:rPr>
              <a:t>da</a:t>
            </a:r>
            <a:r>
              <a:rPr lang="en-US" sz="1800" i="1" spc="-5" dirty="0">
                <a:solidFill>
                  <a:srgbClr val="000000"/>
                </a:solidFill>
                <a:effectLst/>
                <a:latin typeface="Times New Roman" panose="02020603050405020304" pitchFamily="18" charset="0"/>
                <a:ea typeface="Times New Roman" panose="02020603050405020304" pitchFamily="18" charset="0"/>
              </a:rPr>
              <a:t>m</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ungguhn</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K</a:t>
            </a:r>
            <a:r>
              <a:rPr lang="en-US" sz="1800" i="1" spc="20" dirty="0">
                <a:solidFill>
                  <a:srgbClr val="000000"/>
                </a:solidFill>
                <a:effectLst/>
                <a:latin typeface="Times New Roman" panose="02020603050405020304" pitchFamily="18" charset="0"/>
                <a:ea typeface="Times New Roman" panose="02020603050405020304" pitchFamily="18" charset="0"/>
              </a:rPr>
              <a:t>a</a:t>
            </a:r>
            <a:r>
              <a:rPr lang="en-US" sz="1800" i="1" spc="-5" dirty="0">
                <a:solidFill>
                  <a:srgbClr val="000000"/>
                </a:solidFill>
                <a:effectLst/>
                <a:latin typeface="Times New Roman" panose="02020603050405020304" pitchFamily="18" charset="0"/>
                <a:ea typeface="Times New Roman" panose="02020603050405020304" pitchFamily="18" charset="0"/>
              </a:rPr>
              <a:t>m</a:t>
            </a:r>
            <a:r>
              <a:rPr lang="en-US" sz="1800" i="1" dirty="0">
                <a:solidFill>
                  <a:srgbClr val="000000"/>
                </a:solidFill>
                <a:effectLst/>
                <a:latin typeface="Times New Roman" panose="02020603050405020304" pitchFamily="18" charset="0"/>
                <a:ea typeface="Times New Roman" panose="02020603050405020304" pitchFamily="18" charset="0"/>
              </a:rPr>
              <a:t>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tel</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nu</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un</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1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1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pada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1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pa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1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un</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spc="-20" dirty="0" err="1">
                <a:solidFill>
                  <a:srgbClr val="000000"/>
                </a:solidFill>
                <a:effectLst/>
                <a:latin typeface="Times New Roman" panose="02020603050405020304" pitchFamily="18" charset="0"/>
                <a:ea typeface="Times New Roman" panose="02020603050405020304" pitchFamily="18" charset="0"/>
              </a:rPr>
              <a:t>u</a:t>
            </a:r>
            <a:r>
              <a:rPr lang="en-US" sz="1800" i="1" dirty="0" err="1">
                <a:solidFill>
                  <a:srgbClr val="000000"/>
                </a:solidFill>
                <a:effectLst/>
                <a:latin typeface="Times New Roman" panose="02020603050405020304" pitchFamily="18" charset="0"/>
                <a:ea typeface="Times New Roman" panose="02020603050405020304" pitchFamily="18" charset="0"/>
              </a:rPr>
              <a:t>k</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nu</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up</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au</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dan</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pa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ndah</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20" dirty="0" err="1">
                <a:solidFill>
                  <a:srgbClr val="000000"/>
                </a:solidFill>
                <a:effectLst/>
                <a:latin typeface="Times New Roman" panose="02020603050405020304" pitchFamily="18" charset="0"/>
                <a:ea typeface="Times New Roman" panose="02020603050405020304" pitchFamily="18" charset="0"/>
              </a:rPr>
              <a:t>n</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uk</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p</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h</a:t>
            </a:r>
            <a:r>
              <a:rPr lang="en-US" sz="1800" i="1" spc="-1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D</a:t>
            </a:r>
            <a:r>
              <a:rPr lang="en-US" sz="1800" i="1" dirty="0">
                <a:solidFill>
                  <a:srgbClr val="000000"/>
                </a:solidFill>
                <a:effectLst/>
                <a:latin typeface="Times New Roman" panose="02020603050405020304" pitchFamily="18" charset="0"/>
                <a:ea typeface="Times New Roman" panose="02020603050405020304" pitchFamily="18" charset="0"/>
              </a:rPr>
              <a:t>an </a:t>
            </a:r>
            <a:r>
              <a:rPr lang="en-US" sz="1800" i="1" dirty="0" err="1">
                <a:solidFill>
                  <a:srgbClr val="000000"/>
                </a:solidFill>
                <a:effectLst/>
                <a:latin typeface="Times New Roman" panose="02020603050405020304" pitchFamily="18" charset="0"/>
                <a:ea typeface="Times New Roman" panose="02020603050405020304" pitchFamily="18" charset="0"/>
              </a:rPr>
              <a:t>pa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wa</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15" dirty="0" err="1">
                <a:solidFill>
                  <a:srgbClr val="000000"/>
                </a:solidFill>
                <a:effectLst/>
                <a:latin typeface="Times New Roman" panose="02020603050405020304" pitchFamily="18" charset="0"/>
                <a:ea typeface="Times New Roman" panose="02020603050405020304" pitchFamily="18" charset="0"/>
              </a:rPr>
              <a:t>i</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ang</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pa</a:t>
            </a:r>
            <a:r>
              <a:rPr lang="en-US" sz="1800" i="1" spc="-15" dirty="0">
                <a:solidFill>
                  <a:srgbClr val="000000"/>
                </a:solidFill>
                <a:effectLst/>
                <a:latin typeface="Times New Roman" panose="02020603050405020304" pitchFamily="18" charset="0"/>
                <a:ea typeface="Times New Roman" panose="02020603050405020304" pitchFamily="18" charset="0"/>
              </a:rPr>
              <a:t>l</a:t>
            </a:r>
            <a:r>
              <a:rPr lang="en-US" sz="1800" i="1" spc="5" dirty="0">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ng</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20" dirty="0" err="1">
                <a:solidFill>
                  <a:srgbClr val="000000"/>
                </a:solidFill>
                <a:effectLst/>
                <a:latin typeface="Times New Roman" panose="02020603050405020304" pitchFamily="18" charset="0"/>
                <a:ea typeface="Times New Roman" panose="02020603050405020304" pitchFamily="18" charset="0"/>
              </a:rPr>
              <a:t>b</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ik</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4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ang </a:t>
            </a:r>
            <a:r>
              <a:rPr lang="en-US" sz="1800" i="1" dirty="0" err="1">
                <a:solidFill>
                  <a:srgbClr val="000000"/>
                </a:solidFill>
                <a:effectLst/>
                <a:latin typeface="Times New Roman" panose="02020603050405020304" pitchFamily="18" charset="0"/>
                <a:ea typeface="Times New Roman" panose="02020603050405020304" pitchFamily="18" charset="0"/>
              </a:rPr>
              <a:t>d</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iki</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it</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ad</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bahag</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da</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and</a:t>
            </a:r>
            <a:r>
              <a:rPr lang="en-US" sz="1800" i="1" spc="35" dirty="0" err="1">
                <a:solidFill>
                  <a:srgbClr val="000000"/>
                </a:solidFill>
                <a:effectLst/>
                <a:latin typeface="Times New Roman" panose="02020603050405020304" pitchFamily="18" charset="0"/>
                <a:ea typeface="Times New Roman" panose="02020603050405020304" pitchFamily="18" charset="0"/>
              </a:rPr>
              <a:t>a</a:t>
            </a:r>
            <a:r>
              <a:rPr lang="en-US" sz="1800" i="1" dirty="0" err="1">
                <a:solidFill>
                  <a:srgbClr val="000000"/>
                </a:solidFill>
                <a:effectLst/>
                <a:latin typeface="Times New Roman" panose="02020603050405020304" pitchFamily="18" charset="0"/>
                <a:ea typeface="Times New Roman" panose="02020603050405020304" pitchFamily="18" charset="0"/>
              </a:rPr>
              <a:t>-</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anda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kek</a:t>
            </a:r>
            <a:r>
              <a:rPr lang="en-US" sz="1800" i="1" dirty="0" err="1">
                <a:solidFill>
                  <a:srgbClr val="000000"/>
                </a:solidFill>
                <a:effectLst/>
                <a:latin typeface="Times New Roman" panose="02020603050405020304" pitchFamily="18" charset="0"/>
                <a:ea typeface="Times New Roman" panose="02020603050405020304" pitchFamily="18" charset="0"/>
              </a:rPr>
              <a:t>ua</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15" dirty="0">
                <a:solidFill>
                  <a:srgbClr val="000000"/>
                </a:solidFill>
                <a:effectLst/>
                <a:latin typeface="Times New Roman" panose="02020603050405020304" pitchFamily="18" charset="0"/>
                <a:ea typeface="Times New Roman" panose="02020603050405020304" pitchFamily="18" charset="0"/>
              </a:rPr>
              <a:t>A</a:t>
            </a:r>
            <a:r>
              <a:rPr lang="en-US" sz="1800" i="1" spc="5" dirty="0">
                <a:solidFill>
                  <a:srgbClr val="000000"/>
                </a:solidFill>
                <a:effectLst/>
                <a:latin typeface="Times New Roman" panose="02020603050405020304" pitchFamily="18" charset="0"/>
                <a:ea typeface="Times New Roman" panose="02020603050405020304" pitchFamily="18" charset="0"/>
              </a:rPr>
              <a:t>ll</a:t>
            </a:r>
            <a:r>
              <a:rPr lang="en-US" sz="1800" i="1" dirty="0">
                <a:solidFill>
                  <a:srgbClr val="000000"/>
                </a:solidFill>
                <a:effectLst/>
                <a:latin typeface="Times New Roman" panose="02020603050405020304" pitchFamily="18" charset="0"/>
                <a:ea typeface="Times New Roman" panose="02020603050405020304" pitchFamily="18" charset="0"/>
              </a:rPr>
              <a:t>ah,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uda</a:t>
            </a:r>
            <a:r>
              <a:rPr lang="en-US" sz="1800" i="1" spc="15" dirty="0" err="1">
                <a:solidFill>
                  <a:srgbClr val="000000"/>
                </a:solidFill>
                <a:effectLst/>
                <a:latin typeface="Times New Roman" panose="02020603050405020304" pitchFamily="18" charset="0"/>
                <a:ea typeface="Times New Roman" panose="02020603050405020304" pitchFamily="18" charset="0"/>
              </a:rPr>
              <a:t>h</a:t>
            </a:r>
            <a:r>
              <a:rPr lang="en-US" sz="1800" i="1" dirty="0" err="1">
                <a:solidFill>
                  <a:srgbClr val="000000"/>
                </a:solidFill>
                <a:effectLst/>
                <a:latin typeface="Times New Roman" panose="02020603050405020304" pitchFamily="18" charset="0"/>
                <a:ea typeface="Times New Roman" panose="02020603050405020304" pitchFamily="18" charset="0"/>
              </a:rPr>
              <a:t>-</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udahan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spc="-1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el</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nga</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a:t>
            </a:r>
            <a:r>
              <a:rPr lang="id-ID" sz="1800" spc="-5" dirty="0">
                <a:solidFill>
                  <a:srgbClr val="000000"/>
                </a:solidFill>
                <a:effectLst/>
                <a:latin typeface="Times New Roman" panose="02020603050405020304" pitchFamily="18" charset="0"/>
                <a:ea typeface="Times New Roman" panose="02020603050405020304" pitchFamily="18" charset="0"/>
              </a:rPr>
              <a:t>Q</a:t>
            </a:r>
            <a:r>
              <a:rPr lang="id-ID" sz="1800" dirty="0">
                <a:solidFill>
                  <a:srgbClr val="000000"/>
                </a:solidFill>
                <a:effectLst/>
                <a:latin typeface="Times New Roman" panose="02020603050405020304" pitchFamily="18" charset="0"/>
                <a:ea typeface="Times New Roman" panose="02020603050405020304" pitchFamily="18" charset="0"/>
              </a:rPr>
              <a:t>S</a:t>
            </a:r>
            <a:r>
              <a:rPr lang="id-ID" sz="1800" spc="1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a:t>
            </a:r>
            <a:r>
              <a:rPr lang="id-ID" sz="1800" spc="5" dirty="0">
                <a:solidFill>
                  <a:srgbClr val="000000"/>
                </a:solidFill>
                <a:effectLst/>
                <a:latin typeface="Times New Roman" panose="02020603050405020304" pitchFamily="18" charset="0"/>
                <a:ea typeface="Times New Roman" panose="02020603050405020304" pitchFamily="18" charset="0"/>
              </a:rPr>
              <a:t> </a:t>
            </a:r>
            <a:r>
              <a:rPr lang="id-ID" sz="1800" spc="-25" dirty="0">
                <a:solidFill>
                  <a:srgbClr val="000000"/>
                </a:solidFill>
                <a:effectLst/>
                <a:latin typeface="Times New Roman" panose="02020603050405020304" pitchFamily="18" charset="0"/>
                <a:ea typeface="Times New Roman" panose="02020603050405020304" pitchFamily="18" charset="0"/>
              </a:rPr>
              <a:t>A</a:t>
            </a:r>
            <a:r>
              <a:rPr lang="id-ID" sz="1800" spc="30" dirty="0">
                <a:solidFill>
                  <a:srgbClr val="000000"/>
                </a:solidFill>
                <a:effectLst/>
                <a:latin typeface="Times New Roman" panose="02020603050405020304" pitchFamily="18" charset="0"/>
                <a:ea typeface="Times New Roman" panose="02020603050405020304" pitchFamily="18" charset="0"/>
              </a:rPr>
              <a:t>l</a:t>
            </a:r>
            <a:r>
              <a:rPr lang="id-ID" sz="1800" dirty="0">
                <a:solidFill>
                  <a:srgbClr val="000000"/>
                </a:solidFill>
                <a:effectLst/>
                <a:latin typeface="Times New Roman" panose="02020603050405020304" pitchFamily="18" charset="0"/>
                <a:ea typeface="Times New Roman" panose="02020603050405020304" pitchFamily="18" charset="0"/>
              </a:rPr>
              <a:t>- </a:t>
            </a:r>
            <a:r>
              <a:rPr lang="id-ID" sz="1800" spc="-25" dirty="0">
                <a:solidFill>
                  <a:srgbClr val="000000"/>
                </a:solidFill>
                <a:effectLst/>
                <a:latin typeface="Times New Roman" panose="02020603050405020304" pitchFamily="18" charset="0"/>
                <a:ea typeface="Times New Roman" panose="02020603050405020304" pitchFamily="18" charset="0"/>
              </a:rPr>
              <a:t>A</a:t>
            </a:r>
            <a:r>
              <a:rPr lang="id-ID" sz="1800" dirty="0">
                <a:solidFill>
                  <a:srgbClr val="000000"/>
                </a:solidFill>
                <a:effectLst/>
                <a:latin typeface="Times New Roman" panose="02020603050405020304" pitchFamily="18" charset="0"/>
                <a:ea typeface="Times New Roman" panose="02020603050405020304" pitchFamily="18" charset="0"/>
              </a:rPr>
              <a:t>‟r</a:t>
            </a:r>
            <a:r>
              <a:rPr lang="id-ID" sz="1800" spc="5" dirty="0">
                <a:solidFill>
                  <a:srgbClr val="000000"/>
                </a:solidFill>
                <a:effectLst/>
                <a:latin typeface="Times New Roman" panose="02020603050405020304" pitchFamily="18" charset="0"/>
                <a:ea typeface="Times New Roman" panose="02020603050405020304" pitchFamily="18" charset="0"/>
              </a:rPr>
              <a:t>a</a:t>
            </a:r>
            <a:r>
              <a:rPr lang="id-ID" sz="1800" dirty="0">
                <a:solidFill>
                  <a:srgbClr val="000000"/>
                </a:solidFill>
                <a:effectLst/>
                <a:latin typeface="Times New Roman" panose="02020603050405020304" pitchFamily="18" charset="0"/>
                <a:ea typeface="Times New Roman" panose="02020603050405020304" pitchFamily="18" charset="0"/>
              </a:rPr>
              <a:t>f</a:t>
            </a:r>
            <a:r>
              <a:rPr lang="id-ID" sz="1800" spc="20" dirty="0">
                <a:solidFill>
                  <a:srgbClr val="000000"/>
                </a:solidFill>
                <a:effectLst/>
                <a:latin typeface="Times New Roman" panose="02020603050405020304" pitchFamily="18" charset="0"/>
                <a:ea typeface="Times New Roman" panose="02020603050405020304" pitchFamily="18" charset="0"/>
              </a:rPr>
              <a:t> </a:t>
            </a:r>
            <a:r>
              <a:rPr lang="id-ID" sz="1800" dirty="0">
                <a:solidFill>
                  <a:srgbClr val="000000"/>
                </a:solidFill>
                <a:effectLst/>
                <a:latin typeface="Times New Roman" panose="02020603050405020304" pitchFamily="18" charset="0"/>
                <a:ea typeface="Times New Roman" panose="02020603050405020304" pitchFamily="18" charset="0"/>
              </a:rPr>
              <a:t>2</a:t>
            </a:r>
            <a:r>
              <a:rPr lang="id-ID" sz="1800" spc="25" dirty="0">
                <a:solidFill>
                  <a:srgbClr val="000000"/>
                </a:solidFill>
                <a:effectLst/>
                <a:latin typeface="Times New Roman" panose="02020603050405020304" pitchFamily="18" charset="0"/>
                <a:ea typeface="Times New Roman" panose="02020603050405020304" pitchFamily="18" charset="0"/>
              </a:rPr>
              <a:t>6</a:t>
            </a:r>
            <a:r>
              <a:rPr lang="id-ID" sz="1800" dirty="0">
                <a:solidFill>
                  <a:srgbClr val="000000"/>
                </a:solidFill>
                <a:effectLst/>
                <a:latin typeface="Times New Roman" panose="02020603050405020304" pitchFamily="18" charset="0"/>
                <a:ea typeface="Times New Roman" panose="02020603050405020304" pitchFamily="18" charset="0"/>
              </a:rPr>
              <a:t>).</a:t>
            </a:r>
            <a:endParaRPr lang="en-ID" dirty="0"/>
          </a:p>
        </p:txBody>
      </p:sp>
      <p:sp>
        <p:nvSpPr>
          <p:cNvPr id="6" name="TextBox 5">
            <a:extLst>
              <a:ext uri="{FF2B5EF4-FFF2-40B4-BE49-F238E27FC236}">
                <a16:creationId xmlns="" xmlns:a16="http://schemas.microsoft.com/office/drawing/2014/main" id="{2E00078E-BEF0-10C9-F35C-D1159DAB036C}"/>
              </a:ext>
            </a:extLst>
          </p:cNvPr>
          <p:cNvSpPr txBox="1"/>
          <p:nvPr/>
        </p:nvSpPr>
        <p:spPr>
          <a:xfrm>
            <a:off x="5823487" y="1428005"/>
            <a:ext cx="4662280" cy="461665"/>
          </a:xfrm>
          <a:prstGeom prst="rect">
            <a:avLst/>
          </a:prstGeom>
          <a:noFill/>
        </p:spPr>
        <p:txBody>
          <a:bodyPr wrap="square">
            <a:spAutoFit/>
          </a:bodyPr>
          <a:lstStyle/>
          <a:p>
            <a:pPr marL="342900" indent="-342900">
              <a:buAutoNum type="alphaLcPeriod"/>
            </a:pPr>
            <a:r>
              <a:rPr lang="en-US" sz="2400" dirty="0">
                <a:latin typeface="Bahnschrift Light SemiCondensed" panose="020B0502040204020203" pitchFamily="34" charset="0"/>
              </a:rPr>
              <a:t>Bani Adam : QS. Al </a:t>
            </a:r>
            <a:r>
              <a:rPr lang="en-US" sz="2400" dirty="0" err="1">
                <a:latin typeface="Bahnschrift Light SemiCondensed" panose="020B0502040204020203" pitchFamily="34" charset="0"/>
              </a:rPr>
              <a:t>A’raf</a:t>
            </a:r>
            <a:r>
              <a:rPr lang="en-US" sz="2400" dirty="0">
                <a:latin typeface="Bahnschrift Light SemiCondensed" panose="020B0502040204020203" pitchFamily="34" charset="0"/>
              </a:rPr>
              <a:t> : 26</a:t>
            </a:r>
          </a:p>
        </p:txBody>
      </p:sp>
    </p:spTree>
    <p:extLst>
      <p:ext uri="{BB962C8B-B14F-4D97-AF65-F5344CB8AC3E}">
        <p14:creationId xmlns:p14="http://schemas.microsoft.com/office/powerpoint/2010/main" val="410804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esain powerpoint, Templat power point, Presentasi">
            <a:extLst>
              <a:ext uri="{FF2B5EF4-FFF2-40B4-BE49-F238E27FC236}">
                <a16:creationId xmlns="" xmlns:a16="http://schemas.microsoft.com/office/drawing/2014/main" id="{116CD197-E785-2D6F-FAB4-500DE9033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 xmlns:a16="http://schemas.microsoft.com/office/drawing/2014/main" id="{675DCD16-0DB0-7D44-CBBE-31A9039B4FD2}"/>
              </a:ext>
            </a:extLst>
          </p:cNvPr>
          <p:cNvSpPr txBox="1"/>
          <p:nvPr/>
        </p:nvSpPr>
        <p:spPr>
          <a:xfrm>
            <a:off x="680292" y="983121"/>
            <a:ext cx="6208004" cy="461665"/>
          </a:xfrm>
          <a:prstGeom prst="rect">
            <a:avLst/>
          </a:prstGeom>
          <a:noFill/>
        </p:spPr>
        <p:txBody>
          <a:bodyPr wrap="square">
            <a:spAutoFit/>
          </a:bodyPr>
          <a:lstStyle/>
          <a:p>
            <a:r>
              <a:rPr lang="en-US" sz="2400" dirty="0">
                <a:latin typeface="Bahnschrift Light SemiCondensed" panose="020B0502040204020203" pitchFamily="34" charset="0"/>
              </a:rPr>
              <a:t>b. Al </a:t>
            </a:r>
            <a:r>
              <a:rPr lang="en-US" sz="2400" dirty="0" err="1">
                <a:latin typeface="Bahnschrift Light SemiCondensed" panose="020B0502040204020203" pitchFamily="34" charset="0"/>
              </a:rPr>
              <a:t>Basyar</a:t>
            </a:r>
            <a:r>
              <a:rPr lang="en-US" sz="2400" dirty="0">
                <a:latin typeface="Bahnschrift Light SemiCondensed" panose="020B0502040204020203" pitchFamily="34" charset="0"/>
              </a:rPr>
              <a:t> : QS. Al </a:t>
            </a:r>
            <a:r>
              <a:rPr lang="en-US" sz="2400" dirty="0" err="1">
                <a:latin typeface="Bahnschrift Light SemiCondensed" panose="020B0502040204020203" pitchFamily="34" charset="0"/>
              </a:rPr>
              <a:t>Mukminuun</a:t>
            </a:r>
            <a:r>
              <a:rPr lang="en-US" sz="2400" dirty="0">
                <a:latin typeface="Bahnschrift Light SemiCondensed" panose="020B0502040204020203" pitchFamily="34" charset="0"/>
              </a:rPr>
              <a:t> : 33</a:t>
            </a:r>
          </a:p>
        </p:txBody>
      </p:sp>
      <p:pic>
        <p:nvPicPr>
          <p:cNvPr id="8" name="Picture 7" descr="AlQuran with English Translation: surah al-mu`minun ayat 31 - 40">
            <a:extLst>
              <a:ext uri="{FF2B5EF4-FFF2-40B4-BE49-F238E27FC236}">
                <a16:creationId xmlns="" xmlns:a16="http://schemas.microsoft.com/office/drawing/2014/main" id="{2E7A7C1C-4E4B-2D4A-8E1A-5949EC081F3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67762" y="1544621"/>
            <a:ext cx="4595755" cy="1308747"/>
          </a:xfrm>
          <a:prstGeom prst="rect">
            <a:avLst/>
          </a:prstGeom>
          <a:noFill/>
          <a:ln>
            <a:noFill/>
          </a:ln>
        </p:spPr>
      </p:pic>
      <p:sp>
        <p:nvSpPr>
          <p:cNvPr id="10" name="TextBox 9">
            <a:extLst>
              <a:ext uri="{FF2B5EF4-FFF2-40B4-BE49-F238E27FC236}">
                <a16:creationId xmlns="" xmlns:a16="http://schemas.microsoft.com/office/drawing/2014/main" id="{0587DC1A-81DA-F0F7-898B-A1B653B88DEF}"/>
              </a:ext>
            </a:extLst>
          </p:cNvPr>
          <p:cNvSpPr txBox="1"/>
          <p:nvPr/>
        </p:nvSpPr>
        <p:spPr>
          <a:xfrm>
            <a:off x="5904122" y="1444786"/>
            <a:ext cx="5607586" cy="2031325"/>
          </a:xfrm>
          <a:prstGeom prst="rect">
            <a:avLst/>
          </a:prstGeom>
          <a:noFill/>
        </p:spPr>
        <p:txBody>
          <a:bodyPr wrap="square">
            <a:spAutoFit/>
          </a:bodyPr>
          <a:lstStyle/>
          <a:p>
            <a:pPr algn="just"/>
            <a:r>
              <a:rPr lang="id-ID" sz="1800" i="1" dirty="0">
                <a:solidFill>
                  <a:srgbClr val="000000"/>
                </a:solidFill>
                <a:effectLst/>
                <a:latin typeface="Times New Roman" panose="02020603050405020304" pitchFamily="18" charset="0"/>
                <a:ea typeface="Times New Roman" panose="02020603050405020304" pitchFamily="18" charset="0"/>
              </a:rPr>
              <a:t>Dan berkatalah para pemuka orang kafir dari kaumnya dan yang mendustakan pertemuan hari akhirat serta mereka yang telah Kami beri kemewahan dan kesenangan dalam kehidupan di dunia, “(Orang) ini tidak lain hanyalah manusia seperti kamu, dia makan apa yang kamu makan, dan dia minum apa yang kamu minum.”</a:t>
            </a:r>
            <a:r>
              <a:rPr lang="id-ID" sz="1800" dirty="0">
                <a:solidFill>
                  <a:srgbClr val="000000"/>
                </a:solidFill>
                <a:effectLst/>
                <a:latin typeface="Times New Roman" panose="02020603050405020304" pitchFamily="18" charset="0"/>
                <a:ea typeface="Times New Roman" panose="02020603050405020304" pitchFamily="18" charset="0"/>
              </a:rPr>
              <a:t> (QS. Al Mu’minun: 33)</a:t>
            </a:r>
            <a:endParaRPr lang="en-ID" dirty="0"/>
          </a:p>
        </p:txBody>
      </p:sp>
      <p:sp>
        <p:nvSpPr>
          <p:cNvPr id="12" name="TextBox 11">
            <a:extLst>
              <a:ext uri="{FF2B5EF4-FFF2-40B4-BE49-F238E27FC236}">
                <a16:creationId xmlns="" xmlns:a16="http://schemas.microsoft.com/office/drawing/2014/main" id="{FDCD9139-47BA-BC6A-AC1C-DC8C8395744A}"/>
              </a:ext>
            </a:extLst>
          </p:cNvPr>
          <p:cNvSpPr txBox="1"/>
          <p:nvPr/>
        </p:nvSpPr>
        <p:spPr>
          <a:xfrm>
            <a:off x="775771" y="3753110"/>
            <a:ext cx="4787746" cy="461665"/>
          </a:xfrm>
          <a:prstGeom prst="rect">
            <a:avLst/>
          </a:prstGeom>
          <a:noFill/>
        </p:spPr>
        <p:txBody>
          <a:bodyPr wrap="square">
            <a:spAutoFit/>
          </a:bodyPr>
          <a:lstStyle/>
          <a:p>
            <a:r>
              <a:rPr lang="en-US" sz="2400" dirty="0">
                <a:latin typeface="Bahnschrift Light SemiCondensed" panose="020B0502040204020203" pitchFamily="34" charset="0"/>
              </a:rPr>
              <a:t>c. Annas : QS. Al Baqarah : 21</a:t>
            </a:r>
          </a:p>
        </p:txBody>
      </p:sp>
      <p:pic>
        <p:nvPicPr>
          <p:cNvPr id="13" name="Picture 12" descr="Surat An-Nisaa' Ayat 1-100 | Al-Qur'an dan Terjemahan">
            <a:extLst>
              <a:ext uri="{FF2B5EF4-FFF2-40B4-BE49-F238E27FC236}">
                <a16:creationId xmlns="" xmlns:a16="http://schemas.microsoft.com/office/drawing/2014/main" id="{24CF99E9-2611-C41B-2233-BC4F3DC8585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132825" y="4495499"/>
            <a:ext cx="4430692" cy="1379380"/>
          </a:xfrm>
          <a:prstGeom prst="rect">
            <a:avLst/>
          </a:prstGeom>
          <a:noFill/>
          <a:ln>
            <a:noFill/>
          </a:ln>
        </p:spPr>
      </p:pic>
      <p:sp>
        <p:nvSpPr>
          <p:cNvPr id="15" name="TextBox 14">
            <a:extLst>
              <a:ext uri="{FF2B5EF4-FFF2-40B4-BE49-F238E27FC236}">
                <a16:creationId xmlns="" xmlns:a16="http://schemas.microsoft.com/office/drawing/2014/main" id="{4A0948E9-0B54-A5AF-769A-B4739FC84157}"/>
              </a:ext>
            </a:extLst>
          </p:cNvPr>
          <p:cNvSpPr txBox="1"/>
          <p:nvPr/>
        </p:nvSpPr>
        <p:spPr>
          <a:xfrm>
            <a:off x="5904122" y="3622717"/>
            <a:ext cx="5498336" cy="2585323"/>
          </a:xfrm>
          <a:prstGeom prst="rect">
            <a:avLst/>
          </a:prstGeom>
          <a:noFill/>
        </p:spPr>
        <p:txBody>
          <a:bodyPr wrap="square">
            <a:spAutoFit/>
          </a:bodyPr>
          <a:lstStyle/>
          <a:p>
            <a:pPr algn="just"/>
            <a:r>
              <a:rPr lang="id-ID" sz="1800" i="1" spc="-5" dirty="0">
                <a:solidFill>
                  <a:srgbClr val="000000"/>
                </a:solidFill>
                <a:effectLst/>
                <a:latin typeface="Times New Roman" panose="02020603050405020304" pitchFamily="18" charset="0"/>
                <a:ea typeface="Times New Roman" panose="02020603050405020304" pitchFamily="18" charset="0"/>
              </a:rPr>
              <a:t>“H</a:t>
            </a:r>
            <a:r>
              <a:rPr lang="id-ID" sz="1800" i="1" dirty="0">
                <a:solidFill>
                  <a:srgbClr val="000000"/>
                </a:solidFill>
                <a:effectLst/>
                <a:latin typeface="Times New Roman" panose="02020603050405020304" pitchFamily="18" charset="0"/>
                <a:ea typeface="Times New Roman" panose="02020603050405020304" pitchFamily="18" charset="0"/>
              </a:rPr>
              <a:t>ai </a:t>
            </a:r>
            <a:r>
              <a:rPr lang="id-ID" sz="1800" i="1" spc="5" dirty="0">
                <a:solidFill>
                  <a:srgbClr val="000000"/>
                </a:solidFill>
                <a:effectLst/>
                <a:latin typeface="Times New Roman" panose="02020603050405020304" pitchFamily="18" charset="0"/>
                <a:ea typeface="Times New Roman" panose="02020603050405020304" pitchFamily="18" charset="0"/>
              </a:rPr>
              <a:t> </a:t>
            </a:r>
            <a:r>
              <a:rPr lang="id-ID" sz="1800" i="1" spc="-5" dirty="0">
                <a:solidFill>
                  <a:srgbClr val="000000"/>
                </a:solidFill>
                <a:effectLst/>
                <a:latin typeface="Times New Roman" panose="02020603050405020304" pitchFamily="18" charset="0"/>
                <a:ea typeface="Times New Roman" panose="02020603050405020304" pitchFamily="18" charset="0"/>
              </a:rPr>
              <a:t>s</a:t>
            </a:r>
            <a:r>
              <a:rPr lang="id-ID" sz="1800" i="1" spc="5" dirty="0">
                <a:solidFill>
                  <a:srgbClr val="000000"/>
                </a:solidFill>
                <a:effectLst/>
                <a:latin typeface="Times New Roman" panose="02020603050405020304" pitchFamily="18" charset="0"/>
                <a:ea typeface="Times New Roman" panose="02020603050405020304" pitchFamily="18" charset="0"/>
              </a:rPr>
              <a:t>ek</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li</a:t>
            </a:r>
            <a:r>
              <a:rPr lang="id-ID" sz="1800" i="1" dirty="0">
                <a:solidFill>
                  <a:srgbClr val="000000"/>
                </a:solidFill>
                <a:effectLst/>
                <a:latin typeface="Times New Roman" panose="02020603050405020304" pitchFamily="18" charset="0"/>
                <a:ea typeface="Times New Roman" panose="02020603050405020304" pitchFamily="18" charset="0"/>
              </a:rPr>
              <a:t>an  </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anu</a:t>
            </a:r>
            <a:r>
              <a:rPr lang="id-ID" sz="1800" i="1" spc="-5" dirty="0">
                <a:solidFill>
                  <a:srgbClr val="000000"/>
                </a:solidFill>
                <a:effectLst/>
                <a:latin typeface="Times New Roman" panose="02020603050405020304" pitchFamily="18" charset="0"/>
                <a:ea typeface="Times New Roman" panose="02020603050405020304" pitchFamily="18" charset="0"/>
              </a:rPr>
              <a:t>s</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dirty="0">
                <a:solidFill>
                  <a:srgbClr val="000000"/>
                </a:solidFill>
                <a:effectLst/>
                <a:latin typeface="Times New Roman" panose="02020603050405020304" pitchFamily="18" charset="0"/>
                <a:ea typeface="Times New Roman" panose="02020603050405020304" pitchFamily="18" charset="0"/>
              </a:rPr>
              <a:t>a,  b</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spc="5" dirty="0">
                <a:solidFill>
                  <a:srgbClr val="000000"/>
                </a:solidFill>
                <a:effectLst/>
                <a:latin typeface="Times New Roman" panose="02020603050405020304" pitchFamily="18" charset="0"/>
                <a:ea typeface="Times New Roman" panose="02020603050405020304" pitchFamily="18" charset="0"/>
              </a:rPr>
              <a:t>t</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dirty="0">
                <a:solidFill>
                  <a:srgbClr val="000000"/>
                </a:solidFill>
                <a:effectLst/>
                <a:latin typeface="Times New Roman" panose="02020603050405020304" pitchFamily="18" charset="0"/>
                <a:ea typeface="Times New Roman" panose="02020603050405020304" pitchFamily="18" charset="0"/>
              </a:rPr>
              <a:t>wa</a:t>
            </a:r>
            <a:r>
              <a:rPr lang="id-ID" sz="1800" i="1" spc="5" dirty="0">
                <a:solidFill>
                  <a:srgbClr val="000000"/>
                </a:solidFill>
                <a:effectLst/>
                <a:latin typeface="Times New Roman" panose="02020603050405020304" pitchFamily="18" charset="0"/>
                <a:ea typeface="Times New Roman" panose="02020603050405020304" pitchFamily="18" charset="0"/>
              </a:rPr>
              <a:t>l</a:t>
            </a:r>
            <a:r>
              <a:rPr lang="id-ID" sz="1800" i="1" dirty="0">
                <a:solidFill>
                  <a:srgbClr val="000000"/>
                </a:solidFill>
                <a:effectLst/>
                <a:latin typeface="Times New Roman" panose="02020603050405020304" pitchFamily="18" charset="0"/>
                <a:ea typeface="Times New Roman" panose="02020603050405020304" pitchFamily="18" charset="0"/>
              </a:rPr>
              <a:t>ah  </a:t>
            </a:r>
            <a:r>
              <a:rPr lang="id-ID" sz="1800" i="1" spc="5" dirty="0">
                <a:solidFill>
                  <a:srgbClr val="000000"/>
                </a:solidFill>
                <a:effectLst/>
                <a:latin typeface="Times New Roman" panose="02020603050405020304" pitchFamily="18" charset="0"/>
                <a:ea typeface="Times New Roman" panose="02020603050405020304" pitchFamily="18" charset="0"/>
              </a:rPr>
              <a:t>ke</a:t>
            </a:r>
            <a:r>
              <a:rPr lang="id-ID" sz="1800" i="1" dirty="0">
                <a:solidFill>
                  <a:srgbClr val="000000"/>
                </a:solidFill>
                <a:effectLst/>
                <a:latin typeface="Times New Roman" panose="02020603050405020304" pitchFamily="18" charset="0"/>
                <a:ea typeface="Times New Roman" panose="02020603050405020304" pitchFamily="18" charset="0"/>
              </a:rPr>
              <a:t>pada </a:t>
            </a:r>
            <a:r>
              <a:rPr lang="id-ID" sz="1800" i="1" spc="-5" dirty="0">
                <a:solidFill>
                  <a:srgbClr val="000000"/>
                </a:solidFill>
                <a:effectLst/>
                <a:latin typeface="Times New Roman" panose="02020603050405020304" pitchFamily="18" charset="0"/>
                <a:ea typeface="Times New Roman" panose="02020603050405020304" pitchFamily="18" charset="0"/>
              </a:rPr>
              <a:t>T</a:t>
            </a:r>
            <a:r>
              <a:rPr lang="id-ID" sz="1800" i="1" dirty="0">
                <a:solidFill>
                  <a:srgbClr val="000000"/>
                </a:solidFill>
                <a:effectLst/>
                <a:latin typeface="Times New Roman" panose="02020603050405020304" pitchFamily="18" charset="0"/>
                <a:ea typeface="Times New Roman" panose="02020603050405020304" pitchFamily="18" charset="0"/>
              </a:rPr>
              <a:t>uhan-</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u </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ang </a:t>
            </a:r>
            <a:r>
              <a:rPr lang="id-ID" sz="1800" i="1" spc="5" dirty="0">
                <a:solidFill>
                  <a:srgbClr val="000000"/>
                </a:solidFill>
                <a:effectLst/>
                <a:latin typeface="Times New Roman" panose="02020603050405020304" pitchFamily="18" charset="0"/>
                <a:ea typeface="Times New Roman" panose="02020603050405020304" pitchFamily="18" charset="0"/>
              </a:rPr>
              <a:t>tel</a:t>
            </a:r>
            <a:r>
              <a:rPr lang="id-ID" sz="1800" i="1" dirty="0">
                <a:solidFill>
                  <a:srgbClr val="000000"/>
                </a:solidFill>
                <a:effectLst/>
                <a:latin typeface="Times New Roman" panose="02020603050405020304" pitchFamily="18" charset="0"/>
                <a:ea typeface="Times New Roman" panose="02020603050405020304" pitchFamily="18" charset="0"/>
              </a:rPr>
              <a:t>ah </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dirty="0">
                <a:solidFill>
                  <a:srgbClr val="000000"/>
                </a:solidFill>
                <a:effectLst/>
                <a:latin typeface="Times New Roman" panose="02020603050405020304" pitchFamily="18" charset="0"/>
                <a:ea typeface="Times New Roman" panose="02020603050405020304" pitchFamily="18" charset="0"/>
              </a:rPr>
              <a:t>n</a:t>
            </a:r>
            <a:r>
              <a:rPr lang="id-ID" sz="1800" i="1" spc="5" dirty="0">
                <a:solidFill>
                  <a:srgbClr val="000000"/>
                </a:solidFill>
                <a:effectLst/>
                <a:latin typeface="Times New Roman" panose="02020603050405020304" pitchFamily="18" charset="0"/>
                <a:ea typeface="Times New Roman" panose="02020603050405020304" pitchFamily="18" charset="0"/>
              </a:rPr>
              <a:t>ci</a:t>
            </a:r>
            <a:r>
              <a:rPr lang="id-ID" sz="1800" i="1" dirty="0">
                <a:solidFill>
                  <a:srgbClr val="000000"/>
                </a:solidFill>
                <a:effectLst/>
                <a:latin typeface="Times New Roman" panose="02020603050405020304" pitchFamily="18" charset="0"/>
                <a:ea typeface="Times New Roman" panose="02020603050405020304" pitchFamily="18" charset="0"/>
              </a:rPr>
              <a:t>p</a:t>
            </a:r>
            <a:r>
              <a:rPr lang="id-ID" sz="1800" i="1" spc="5" dirty="0">
                <a:solidFill>
                  <a:srgbClr val="000000"/>
                </a:solidFill>
                <a:effectLst/>
                <a:latin typeface="Times New Roman" panose="02020603050405020304" pitchFamily="18" charset="0"/>
                <a:ea typeface="Times New Roman" panose="02020603050405020304" pitchFamily="18" charset="0"/>
              </a:rPr>
              <a:t>t</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dirty="0">
                <a:solidFill>
                  <a:srgbClr val="000000"/>
                </a:solidFill>
                <a:effectLst/>
                <a:latin typeface="Times New Roman" panose="02020603050405020304" pitchFamily="18" charset="0"/>
                <a:ea typeface="Times New Roman" panose="02020603050405020304" pitchFamily="18" charset="0"/>
              </a:rPr>
              <a:t>an </a:t>
            </a:r>
            <a:r>
              <a:rPr lang="id-ID" sz="1800" i="1" spc="-15" dirty="0">
                <a:solidFill>
                  <a:srgbClr val="000000"/>
                </a:solidFill>
                <a:effectLst/>
                <a:latin typeface="Times New Roman" panose="02020603050405020304" pitchFamily="18" charset="0"/>
                <a:ea typeface="Times New Roman" panose="02020603050405020304" pitchFamily="18" charset="0"/>
              </a:rPr>
              <a:t>k</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u da</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dirty="0">
                <a:solidFill>
                  <a:srgbClr val="000000"/>
                </a:solidFill>
                <a:effectLst/>
                <a:latin typeface="Times New Roman" panose="02020603050405020304" pitchFamily="18" charset="0"/>
                <a:ea typeface="Times New Roman" panose="02020603050405020304" pitchFamily="18" charset="0"/>
              </a:rPr>
              <a:t>i </a:t>
            </a:r>
            <a:r>
              <a:rPr lang="id-ID" sz="1800" i="1" spc="-5" dirty="0">
                <a:solidFill>
                  <a:srgbClr val="000000"/>
                </a:solidFill>
                <a:effectLst/>
                <a:latin typeface="Times New Roman" panose="02020603050405020304" pitchFamily="18" charset="0"/>
                <a:ea typeface="Times New Roman" panose="02020603050405020304" pitchFamily="18" charset="0"/>
              </a:rPr>
              <a:t>s</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dirty="0">
                <a:solidFill>
                  <a:srgbClr val="000000"/>
                </a:solidFill>
                <a:effectLst/>
                <a:latin typeface="Times New Roman" panose="02020603050405020304" pitchFamily="18" charset="0"/>
                <a:ea typeface="Times New Roman" panose="02020603050405020304" pitchFamily="18" charset="0"/>
              </a:rPr>
              <a:t>o</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dirty="0">
                <a:solidFill>
                  <a:srgbClr val="000000"/>
                </a:solidFill>
                <a:effectLst/>
                <a:latin typeface="Times New Roman" panose="02020603050405020304" pitchFamily="18" charset="0"/>
                <a:ea typeface="Times New Roman" panose="02020603050405020304" pitchFamily="18" charset="0"/>
              </a:rPr>
              <a:t>ang d</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dirty="0">
                <a:solidFill>
                  <a:srgbClr val="000000"/>
                </a:solidFill>
                <a:effectLst/>
                <a:latin typeface="Times New Roman" panose="02020603050405020304" pitchFamily="18" charset="0"/>
                <a:ea typeface="Times New Roman" panose="02020603050405020304" pitchFamily="18" charset="0"/>
              </a:rPr>
              <a:t>, dan da</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 </a:t>
            </a:r>
            <a:r>
              <a:rPr lang="id-ID" sz="1800" i="1" dirty="0">
                <a:solidFill>
                  <a:srgbClr val="000000"/>
                </a:solidFill>
                <a:effectLst/>
                <a:latin typeface="Times New Roman" panose="02020603050405020304" pitchFamily="18" charset="0"/>
                <a:ea typeface="Times New Roman" panose="02020603050405020304" pitchFamily="18" charset="0"/>
              </a:rPr>
              <a:t>padan</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 </a:t>
            </a:r>
            <a:r>
              <a:rPr lang="id-ID" sz="1800" i="1" spc="5" dirty="0">
                <a:solidFill>
                  <a:srgbClr val="000000"/>
                </a:solidFill>
                <a:effectLst/>
                <a:latin typeface="Times New Roman" panose="02020603050405020304" pitchFamily="18" charset="0"/>
                <a:ea typeface="Times New Roman" panose="02020603050405020304" pitchFamily="18" charset="0"/>
              </a:rPr>
              <a:t>All</a:t>
            </a:r>
            <a:r>
              <a:rPr lang="id-ID" sz="1800" i="1" dirty="0">
                <a:solidFill>
                  <a:srgbClr val="000000"/>
                </a:solidFill>
                <a:effectLst/>
                <a:latin typeface="Times New Roman" panose="02020603050405020304" pitchFamily="18" charset="0"/>
                <a:ea typeface="Times New Roman" panose="02020603050405020304" pitchFamily="18" charset="0"/>
              </a:rPr>
              <a:t>ah </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spc="25" dirty="0">
                <a:solidFill>
                  <a:srgbClr val="000000"/>
                </a:solidFill>
                <a:effectLst/>
                <a:latin typeface="Times New Roman" panose="02020603050405020304" pitchFamily="18" charset="0"/>
                <a:ea typeface="Times New Roman" panose="02020603050405020304" pitchFamily="18" charset="0"/>
              </a:rPr>
              <a:t>e</a:t>
            </a:r>
            <a:r>
              <a:rPr lang="id-ID" sz="1800" i="1" dirty="0">
                <a:solidFill>
                  <a:srgbClr val="000000"/>
                </a:solidFill>
                <a:effectLst/>
                <a:latin typeface="Times New Roman" panose="02020603050405020304" pitchFamily="18" charset="0"/>
                <a:ea typeface="Times New Roman" panose="02020603050405020304" pitchFamily="18" charset="0"/>
              </a:rPr>
              <a:t>n</a:t>
            </a:r>
            <a:r>
              <a:rPr lang="id-ID" sz="1800" i="1" spc="5" dirty="0">
                <a:solidFill>
                  <a:srgbClr val="000000"/>
                </a:solidFill>
                <a:effectLst/>
                <a:latin typeface="Times New Roman" panose="02020603050405020304" pitchFamily="18" charset="0"/>
                <a:ea typeface="Times New Roman" panose="02020603050405020304" pitchFamily="18" charset="0"/>
              </a:rPr>
              <a:t>ci</a:t>
            </a:r>
            <a:r>
              <a:rPr lang="id-ID" sz="1800" i="1" dirty="0">
                <a:solidFill>
                  <a:srgbClr val="000000"/>
                </a:solidFill>
                <a:effectLst/>
                <a:latin typeface="Times New Roman" panose="02020603050405020304" pitchFamily="18" charset="0"/>
                <a:ea typeface="Times New Roman" panose="02020603050405020304" pitchFamily="18" charset="0"/>
              </a:rPr>
              <a:t>p</a:t>
            </a:r>
            <a:r>
              <a:rPr lang="id-ID" sz="1800" i="1" spc="5" dirty="0">
                <a:solidFill>
                  <a:srgbClr val="000000"/>
                </a:solidFill>
                <a:effectLst/>
                <a:latin typeface="Times New Roman" panose="02020603050405020304" pitchFamily="18" charset="0"/>
                <a:ea typeface="Times New Roman" panose="02020603050405020304" pitchFamily="18" charset="0"/>
              </a:rPr>
              <a:t>t</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spc="-20" dirty="0">
                <a:solidFill>
                  <a:srgbClr val="000000"/>
                </a:solidFill>
                <a:effectLst/>
                <a:latin typeface="Times New Roman" panose="02020603050405020304" pitchFamily="18" charset="0"/>
                <a:ea typeface="Times New Roman" panose="02020603050405020304" pitchFamily="18" charset="0"/>
              </a:rPr>
              <a:t>a</a:t>
            </a:r>
            <a:r>
              <a:rPr lang="id-ID" sz="1800" i="1" dirty="0">
                <a:solidFill>
                  <a:srgbClr val="000000"/>
                </a:solidFill>
                <a:effectLst/>
                <a:latin typeface="Times New Roman" panose="02020603050405020304" pitchFamily="18" charset="0"/>
                <a:ea typeface="Times New Roman" panose="02020603050405020304" pitchFamily="18" charset="0"/>
              </a:rPr>
              <a:t>n </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s</a:t>
            </a:r>
            <a:r>
              <a:rPr lang="id-ID" sz="1800" i="1" spc="5" dirty="0">
                <a:solidFill>
                  <a:srgbClr val="000000"/>
                </a:solidFill>
                <a:effectLst/>
                <a:latin typeface="Times New Roman" panose="02020603050405020304" pitchFamily="18" charset="0"/>
                <a:ea typeface="Times New Roman" panose="02020603050405020304" pitchFamily="18" charset="0"/>
              </a:rPr>
              <a:t>te</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dirty="0">
                <a:solidFill>
                  <a:srgbClr val="000000"/>
                </a:solidFill>
                <a:effectLst/>
                <a:latin typeface="Times New Roman" panose="02020603050405020304" pitchFamily="18" charset="0"/>
                <a:ea typeface="Times New Roman" panose="02020603050405020304" pitchFamily="18" charset="0"/>
              </a:rPr>
              <a:t>n</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 dan da</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 </a:t>
            </a:r>
            <a:r>
              <a:rPr lang="id-ID" sz="1800" i="1" dirty="0">
                <a:solidFill>
                  <a:srgbClr val="000000"/>
                </a:solidFill>
                <a:effectLst/>
                <a:latin typeface="Times New Roman" panose="02020603050405020304" pitchFamily="18" charset="0"/>
                <a:ea typeface="Times New Roman" panose="02020603050405020304" pitchFamily="18" charset="0"/>
              </a:rPr>
              <a:t>pada </a:t>
            </a:r>
            <a:r>
              <a:rPr lang="id-ID" sz="1800" i="1" spc="5" dirty="0">
                <a:solidFill>
                  <a:srgbClr val="000000"/>
                </a:solidFill>
                <a:effectLst/>
                <a:latin typeface="Times New Roman" panose="02020603050405020304" pitchFamily="18" charset="0"/>
                <a:ea typeface="Times New Roman" panose="02020603050405020304" pitchFamily="18" charset="0"/>
              </a:rPr>
              <a:t>ke</a:t>
            </a:r>
            <a:r>
              <a:rPr lang="id-ID" sz="1800" i="1" dirty="0">
                <a:solidFill>
                  <a:srgbClr val="000000"/>
                </a:solidFill>
                <a:effectLst/>
                <a:latin typeface="Times New Roman" panose="02020603050405020304" pitchFamily="18" charset="0"/>
                <a:ea typeface="Times New Roman" panose="02020603050405020304" pitchFamily="18" charset="0"/>
              </a:rPr>
              <a:t>dua</a:t>
            </a:r>
            <a:r>
              <a:rPr lang="id-ID" sz="1800" i="1" spc="-20" dirty="0">
                <a:solidFill>
                  <a:srgbClr val="000000"/>
                </a:solidFill>
                <a:effectLst/>
                <a:latin typeface="Times New Roman" panose="02020603050405020304" pitchFamily="18" charset="0"/>
                <a:ea typeface="Times New Roman" panose="02020603050405020304" pitchFamily="18" charset="0"/>
              </a:rPr>
              <a:t>n</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 </a:t>
            </a:r>
            <a:r>
              <a:rPr lang="id-ID" sz="1800" i="1" spc="5" dirty="0">
                <a:solidFill>
                  <a:srgbClr val="000000"/>
                </a:solidFill>
                <a:effectLst/>
                <a:latin typeface="Times New Roman" panose="02020603050405020304" pitchFamily="18" charset="0"/>
                <a:ea typeface="Times New Roman" panose="02020603050405020304" pitchFamily="18" charset="0"/>
              </a:rPr>
              <a:t>All</a:t>
            </a:r>
            <a:r>
              <a:rPr lang="id-ID" sz="1800" i="1" dirty="0">
                <a:solidFill>
                  <a:srgbClr val="000000"/>
                </a:solidFill>
                <a:effectLst/>
                <a:latin typeface="Times New Roman" panose="02020603050405020304" pitchFamily="18" charset="0"/>
                <a:ea typeface="Times New Roman" panose="02020603050405020304" pitchFamily="18" charset="0"/>
              </a:rPr>
              <a:t>ah </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p</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spc="5" dirty="0">
                <a:solidFill>
                  <a:srgbClr val="000000"/>
                </a:solidFill>
                <a:effectLst/>
                <a:latin typeface="Times New Roman" panose="02020603050405020304" pitchFamily="18" charset="0"/>
                <a:ea typeface="Times New Roman" panose="02020603050405020304" pitchFamily="18" charset="0"/>
              </a:rPr>
              <a:t>ke</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bang b</a:t>
            </a:r>
            <a:r>
              <a:rPr lang="id-ID" sz="1800" i="1" spc="5" dirty="0">
                <a:solidFill>
                  <a:srgbClr val="000000"/>
                </a:solidFill>
                <a:effectLst/>
                <a:latin typeface="Times New Roman" panose="02020603050405020304" pitchFamily="18" charset="0"/>
                <a:ea typeface="Times New Roman" panose="02020603050405020304" pitchFamily="18" charset="0"/>
              </a:rPr>
              <a:t>i</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kk</a:t>
            </a:r>
            <a:r>
              <a:rPr lang="id-ID" sz="1800" i="1" dirty="0">
                <a:solidFill>
                  <a:srgbClr val="000000"/>
                </a:solidFill>
                <a:effectLst/>
                <a:latin typeface="Times New Roman" panose="02020603050405020304" pitchFamily="18" charset="0"/>
                <a:ea typeface="Times New Roman" panose="02020603050405020304" pitchFamily="18" charset="0"/>
              </a:rPr>
              <a:t>an </a:t>
            </a:r>
            <a:r>
              <a:rPr lang="id-ID" sz="1800" i="1" spc="5" dirty="0">
                <a:solidFill>
                  <a:srgbClr val="000000"/>
                </a:solidFill>
                <a:effectLst/>
                <a:latin typeface="Times New Roman" panose="02020603050405020304" pitchFamily="18" charset="0"/>
                <a:ea typeface="Times New Roman" panose="02020603050405020304" pitchFamily="18" charset="0"/>
              </a:rPr>
              <a:t>l</a:t>
            </a:r>
            <a:r>
              <a:rPr lang="id-ID" sz="1800" i="1" spc="-20"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spc="25"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-l</a:t>
            </a:r>
            <a:r>
              <a:rPr lang="id-ID" sz="1800" i="1" spc="-20"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dirty="0">
                <a:solidFill>
                  <a:srgbClr val="000000"/>
                </a:solidFill>
                <a:effectLst/>
                <a:latin typeface="Times New Roman" panose="02020603050405020304" pitchFamily="18" charset="0"/>
                <a:ea typeface="Times New Roman" panose="02020603050405020304" pitchFamily="18" charset="0"/>
              </a:rPr>
              <a:t>i</a:t>
            </a:r>
            <a:r>
              <a:rPr lang="id-ID" sz="1800" i="1" spc="5" dirty="0">
                <a:solidFill>
                  <a:srgbClr val="000000"/>
                </a:solidFill>
                <a:effectLst/>
                <a:latin typeface="Times New Roman" panose="02020603050405020304" pitchFamily="18" charset="0"/>
                <a:ea typeface="Times New Roman" panose="02020603050405020304" pitchFamily="18" charset="0"/>
              </a:rPr>
              <a:t> </a:t>
            </a:r>
            <a:r>
              <a:rPr lang="id-ID" sz="1800" i="1" dirty="0">
                <a:solidFill>
                  <a:srgbClr val="000000"/>
                </a:solidFill>
                <a:effectLst/>
                <a:latin typeface="Times New Roman" panose="02020603050405020304" pitchFamily="18" charset="0"/>
                <a:ea typeface="Times New Roman" panose="02020603050405020304" pitchFamily="18" charset="0"/>
              </a:rPr>
              <a:t>dan </a:t>
            </a:r>
            <a:r>
              <a:rPr lang="id-ID" sz="1800" i="1" spc="-20" dirty="0">
                <a:solidFill>
                  <a:srgbClr val="000000"/>
                </a:solidFill>
                <a:effectLst/>
                <a:latin typeface="Times New Roman" panose="02020603050405020304" pitchFamily="18" charset="0"/>
                <a:ea typeface="Times New Roman" panose="02020603050405020304" pitchFamily="18" charset="0"/>
              </a:rPr>
              <a:t>p</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spc="-5" dirty="0">
                <a:solidFill>
                  <a:srgbClr val="000000"/>
                </a:solidFill>
                <a:effectLst/>
                <a:latin typeface="Times New Roman" panose="02020603050405020304" pitchFamily="18" charset="0"/>
                <a:ea typeface="Times New Roman" panose="02020603050405020304" pitchFamily="18" charset="0"/>
              </a:rPr>
              <a:t>r</a:t>
            </a:r>
            <a:r>
              <a:rPr lang="id-ID" sz="1800" i="1" spc="5" dirty="0">
                <a:solidFill>
                  <a:srgbClr val="000000"/>
                </a:solidFill>
                <a:effectLst/>
                <a:latin typeface="Times New Roman" panose="02020603050405020304" pitchFamily="18" charset="0"/>
                <a:ea typeface="Times New Roman" panose="02020603050405020304" pitchFamily="18" charset="0"/>
              </a:rPr>
              <a:t>e</a:t>
            </a:r>
            <a:r>
              <a:rPr lang="id-ID" sz="1800" i="1" spc="-5" dirty="0">
                <a:solidFill>
                  <a:srgbClr val="000000"/>
                </a:solidFill>
                <a:effectLst/>
                <a:latin typeface="Times New Roman" panose="02020603050405020304" pitchFamily="18" charset="0"/>
                <a:ea typeface="Times New Roman" panose="02020603050405020304" pitchFamily="18" charset="0"/>
              </a:rPr>
              <a:t>m</a:t>
            </a:r>
            <a:r>
              <a:rPr lang="id-ID" sz="1800" i="1" dirty="0">
                <a:solidFill>
                  <a:srgbClr val="000000"/>
                </a:solidFill>
                <a:effectLst/>
                <a:latin typeface="Times New Roman" panose="02020603050405020304" pitchFamily="18" charset="0"/>
                <a:ea typeface="Times New Roman" panose="02020603050405020304" pitchFamily="18" charset="0"/>
              </a:rPr>
              <a:t>puan </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ang</a:t>
            </a:r>
            <a:r>
              <a:rPr lang="id-ID" sz="1800" i="1" spc="20" dirty="0">
                <a:solidFill>
                  <a:srgbClr val="000000"/>
                </a:solidFill>
                <a:effectLst/>
                <a:latin typeface="Times New Roman" panose="02020603050405020304" pitchFamily="18" charset="0"/>
                <a:ea typeface="Times New Roman" panose="02020603050405020304" pitchFamily="18" charset="0"/>
              </a:rPr>
              <a:t> </a:t>
            </a:r>
            <a:r>
              <a:rPr lang="id-ID" sz="1800" i="1" dirty="0">
                <a:solidFill>
                  <a:srgbClr val="000000"/>
                </a:solidFill>
                <a:effectLst/>
                <a:latin typeface="Times New Roman" panose="02020603050405020304" pitchFamily="18" charset="0"/>
                <a:ea typeface="Times New Roman" panose="02020603050405020304" pitchFamily="18" charset="0"/>
              </a:rPr>
              <a:t>ban</a:t>
            </a:r>
            <a:r>
              <a:rPr lang="id-ID" sz="1800" i="1" spc="5" dirty="0">
                <a:solidFill>
                  <a:srgbClr val="000000"/>
                </a:solidFill>
                <a:effectLst/>
                <a:latin typeface="Times New Roman" panose="02020603050405020304" pitchFamily="18" charset="0"/>
                <a:ea typeface="Times New Roman" panose="02020603050405020304" pitchFamily="18" charset="0"/>
              </a:rPr>
              <a:t>y</a:t>
            </a:r>
            <a:r>
              <a:rPr lang="id-ID" sz="1800" i="1" dirty="0">
                <a:solidFill>
                  <a:srgbClr val="000000"/>
                </a:solidFill>
                <a:effectLst/>
                <a:latin typeface="Times New Roman" panose="02020603050405020304" pitchFamily="18" charset="0"/>
                <a:ea typeface="Times New Roman" panose="02020603050405020304" pitchFamily="18" charset="0"/>
              </a:rPr>
              <a:t>a</a:t>
            </a:r>
            <a:r>
              <a:rPr lang="id-ID" sz="1800" i="1" spc="5" dirty="0">
                <a:solidFill>
                  <a:srgbClr val="000000"/>
                </a:solidFill>
                <a:effectLst/>
                <a:latin typeface="Times New Roman" panose="02020603050405020304" pitchFamily="18" charset="0"/>
                <a:ea typeface="Times New Roman" panose="02020603050405020304" pitchFamily="18" charset="0"/>
              </a:rPr>
              <a:t>k</a:t>
            </a:r>
            <a:r>
              <a:rPr lang="id-ID" sz="1800" i="1" dirty="0">
                <a:solidFill>
                  <a:srgbClr val="000000"/>
                </a:solidFill>
                <a:effectLst/>
                <a:latin typeface="Times New Roman" panose="02020603050405020304" pitchFamily="18" charset="0"/>
                <a:ea typeface="Times New Roman" panose="02020603050405020304" pitchFamily="18" charset="0"/>
              </a:rPr>
              <a:t>.</a:t>
            </a:r>
            <a:r>
              <a:rPr lang="id-ID"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D</a:t>
            </a:r>
            <a:r>
              <a:rPr lang="en-US" sz="1800" i="1" dirty="0">
                <a:solidFill>
                  <a:srgbClr val="000000"/>
                </a:solidFill>
                <a:effectLst/>
                <a:latin typeface="Times New Roman" panose="02020603050405020304" pitchFamily="18" charset="0"/>
                <a:ea typeface="Times New Roman" panose="02020603050405020304" pitchFamily="18" charset="0"/>
              </a:rPr>
              <a:t>an</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b</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wa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dirty="0" err="1">
                <a:solidFill>
                  <a:srgbClr val="000000"/>
                </a:solidFill>
                <a:effectLst/>
                <a:latin typeface="Times New Roman" panose="02020603050405020304" pitchFamily="18" charset="0"/>
                <a:ea typeface="Times New Roman" panose="02020603050405020304" pitchFamily="18" charset="0"/>
              </a:rPr>
              <a:t>h</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ke</a:t>
            </a:r>
            <a:r>
              <a:rPr lang="en-US" sz="1800" i="1" dirty="0" err="1">
                <a:solidFill>
                  <a:srgbClr val="000000"/>
                </a:solidFill>
                <a:effectLst/>
                <a:latin typeface="Times New Roman" panose="02020603050405020304" pitchFamily="18" charset="0"/>
                <a:ea typeface="Times New Roman" panose="02020603050405020304" pitchFamily="18" charset="0"/>
              </a:rPr>
              <a:t>pada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All</a:t>
            </a:r>
            <a:r>
              <a:rPr lang="en-US" sz="1800" i="1" dirty="0">
                <a:solidFill>
                  <a:srgbClr val="000000"/>
                </a:solidFill>
                <a:effectLst/>
                <a:latin typeface="Times New Roman" panose="02020603050405020304" pitchFamily="18" charset="0"/>
                <a:ea typeface="Times New Roman" panose="02020603050405020304" pitchFamily="18" charset="0"/>
              </a:rPr>
              <a:t>ah</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ang </a:t>
            </a:r>
            <a:r>
              <a:rPr lang="en-US" sz="1800" i="1" dirty="0" err="1">
                <a:solidFill>
                  <a:srgbClr val="000000"/>
                </a:solidFill>
                <a:effectLst/>
                <a:latin typeface="Times New Roman" panose="02020603050405020304" pitchFamily="18" charset="0"/>
                <a:ea typeface="Times New Roman" panose="02020603050405020304" pitchFamily="18" charset="0"/>
              </a:rPr>
              <a:t>d</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ngan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20" dirty="0">
                <a:solidFill>
                  <a:srgbClr val="000000"/>
                </a:solidFill>
                <a:effectLst/>
                <a:latin typeface="Times New Roman" panose="02020603050405020304" pitchFamily="18" charset="0"/>
                <a:ea typeface="Times New Roman" panose="02020603050405020304" pitchFamily="18" charset="0"/>
              </a:rPr>
              <a:t>(</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p</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guna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na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15"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-N</a:t>
            </a:r>
            <a:r>
              <a:rPr lang="en-US" sz="1800" i="1" spc="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li</a:t>
            </a:r>
            <a:r>
              <a:rPr lang="en-US" sz="1800" i="1" dirty="0" err="1">
                <a:solidFill>
                  <a:srgbClr val="000000"/>
                </a:solidFill>
                <a:effectLst/>
                <a:latin typeface="Times New Roman" panose="02020603050405020304" pitchFamily="18" charset="0"/>
                <a:ea typeface="Times New Roman" panose="02020603050405020304" pitchFamily="18" charset="0"/>
              </a:rPr>
              <a:t>ng</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l</a:t>
            </a:r>
            <a:r>
              <a:rPr lang="en-US" sz="1800" i="1" dirty="0">
                <a:solidFill>
                  <a:srgbClr val="000000"/>
                </a:solidFill>
                <a:effectLst/>
                <a:latin typeface="Times New Roman" panose="02020603050405020304" pitchFamily="18" charset="0"/>
                <a:ea typeface="Times New Roman" panose="02020603050405020304" pitchFamily="18" charset="0"/>
              </a:rPr>
              <a:t>a</a:t>
            </a:r>
            <a:r>
              <a:rPr lang="en-US" sz="1800" i="1" spc="5" dirty="0">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n,  dan  </a:t>
            </a:r>
            <a:r>
              <a:rPr lang="en-US" sz="1800" i="1" spc="-20" dirty="0">
                <a:solidFill>
                  <a:srgbClr val="000000"/>
                </a:solidFill>
                <a:effectLst/>
                <a:latin typeface="Times New Roman" panose="02020603050405020304" pitchFamily="18" charset="0"/>
                <a:ea typeface="Times New Roman" panose="02020603050405020304" pitchFamily="18" charset="0"/>
              </a:rPr>
              <a:t>(</a:t>
            </a:r>
            <a:r>
              <a:rPr lang="en-US" sz="1800" i="1" dirty="0" err="1">
                <a:solidFill>
                  <a:srgbClr val="000000"/>
                </a:solidFill>
                <a:effectLst/>
                <a:latin typeface="Times New Roman" panose="02020603050405020304" pitchFamily="18" charset="0"/>
                <a:ea typeface="Times New Roman" panose="02020603050405020304" pitchFamily="18" charset="0"/>
              </a:rPr>
              <a:t>p</a:t>
            </a:r>
            <a:r>
              <a:rPr lang="en-US" sz="1800" i="1" spc="5" dirty="0" err="1">
                <a:solidFill>
                  <a:srgbClr val="000000"/>
                </a:solidFill>
                <a:effectLst/>
                <a:latin typeface="Times New Roman" panose="02020603050405020304" pitchFamily="18" charset="0"/>
                <a:ea typeface="Times New Roman" panose="02020603050405020304" pitchFamily="18" charset="0"/>
              </a:rPr>
              <a:t>eli</a:t>
            </a:r>
            <a:r>
              <a:rPr lang="en-US" sz="1800" i="1" dirty="0" err="1">
                <a:solidFill>
                  <a:srgbClr val="000000"/>
                </a:solidFill>
                <a:effectLst/>
                <a:latin typeface="Times New Roman" panose="02020603050405020304" pitchFamily="18" charset="0"/>
                <a:ea typeface="Times New Roman" panose="02020603050405020304" pitchFamily="18" charset="0"/>
              </a:rPr>
              <a:t>ha</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hubungan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il</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5" dirty="0" err="1">
                <a:solidFill>
                  <a:srgbClr val="000000"/>
                </a:solidFill>
                <a:effectLst/>
                <a:latin typeface="Times New Roman" panose="02020603050405020304" pitchFamily="18" charset="0"/>
                <a:ea typeface="Times New Roman" panose="02020603050405020304" pitchFamily="18" charset="0"/>
              </a:rPr>
              <a:t>rr</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ungguhn</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All</a:t>
            </a:r>
            <a:r>
              <a:rPr lang="en-US" sz="1800" i="1" dirty="0">
                <a:solidFill>
                  <a:srgbClr val="000000"/>
                </a:solidFill>
                <a:effectLst/>
                <a:latin typeface="Times New Roman" panose="02020603050405020304" pitchFamily="18" charset="0"/>
                <a:ea typeface="Times New Roman" panose="02020603050405020304" pitchFamily="18" charset="0"/>
              </a:rPr>
              <a:t>ah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el</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spc="5" dirty="0" err="1">
                <a:solidFill>
                  <a:srgbClr val="000000"/>
                </a:solidFill>
                <a:effectLst/>
                <a:latin typeface="Times New Roman" panose="02020603050405020304" pitchFamily="18" charset="0"/>
                <a:ea typeface="Times New Roman" panose="02020603050405020304" pitchFamily="18" charset="0"/>
              </a:rPr>
              <a:t>j</a:t>
            </a:r>
            <a:r>
              <a:rPr lang="en-US" sz="1800" i="1" dirty="0" err="1">
                <a:solidFill>
                  <a:srgbClr val="000000"/>
                </a:solidFill>
                <a:effectLst/>
                <a:latin typeface="Times New Roman" panose="02020603050405020304" pitchFamily="18" charset="0"/>
                <a:ea typeface="Times New Roman" panose="02020603050405020304" pitchFamily="18" charset="0"/>
              </a:rPr>
              <a:t>aga</a:t>
            </a:r>
            <a:r>
              <a:rPr lang="en-US" sz="1800" i="1" dirty="0">
                <a:solidFill>
                  <a:srgbClr val="000000"/>
                </a:solidFill>
                <a:effectLst/>
                <a:latin typeface="Times New Roman" panose="02020603050405020304" pitchFamily="18" charset="0"/>
                <a:ea typeface="Times New Roman" panose="02020603050405020304" pitchFamily="18" charset="0"/>
              </a:rPr>
              <a:t> dan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ngawa</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800" spc="-5" dirty="0">
                <a:solidFill>
                  <a:srgbClr val="000000"/>
                </a:solidFill>
                <a:effectLst/>
                <a:latin typeface="Times New Roman" panose="02020603050405020304" pitchFamily="18" charset="0"/>
                <a:ea typeface="Times New Roman" panose="02020603050405020304" pitchFamily="18" charset="0"/>
              </a:rPr>
              <a:t>Q</a:t>
            </a:r>
            <a:r>
              <a:rPr lang="en-US" sz="1800" spc="10" dirty="0">
                <a:solidFill>
                  <a:srgbClr val="000000"/>
                </a:solidFill>
                <a:effectLst/>
                <a:latin typeface="Times New Roman" panose="02020603050405020304" pitchFamily="18" charset="0"/>
                <a:ea typeface="Times New Roman" panose="02020603050405020304" pitchFamily="18" charset="0"/>
              </a:rPr>
              <a:t>S</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800" spc="-15" dirty="0">
                <a:solidFill>
                  <a:srgbClr val="000000"/>
                </a:solidFill>
                <a:effectLst/>
                <a:latin typeface="Times New Roman" panose="02020603050405020304" pitchFamily="18" charset="0"/>
                <a:ea typeface="Times New Roman" panose="02020603050405020304" pitchFamily="18" charset="0"/>
              </a:rPr>
              <a:t> </a:t>
            </a:r>
            <a:r>
              <a:rPr lang="en-US" sz="1800" spc="-5" dirty="0">
                <a:solidFill>
                  <a:srgbClr val="000000"/>
                </a:solidFill>
                <a:effectLst/>
                <a:latin typeface="Times New Roman" panose="02020603050405020304" pitchFamily="18" charset="0"/>
                <a:ea typeface="Times New Roman" panose="02020603050405020304" pitchFamily="18" charset="0"/>
              </a:rPr>
              <a:t>A</a:t>
            </a:r>
            <a:r>
              <a:rPr lang="en-US" sz="1800" dirty="0">
                <a:solidFill>
                  <a:srgbClr val="000000"/>
                </a:solidFill>
                <a:effectLst/>
                <a:latin typeface="Times New Roman" panose="02020603050405020304" pitchFamily="18" charset="0"/>
                <a:ea typeface="Times New Roman" panose="02020603050405020304" pitchFamily="18" charset="0"/>
              </a:rPr>
              <a:t>n</a:t>
            </a:r>
            <a:r>
              <a:rPr lang="en-US" sz="1800" spc="20" dirty="0">
                <a:solidFill>
                  <a:srgbClr val="000000"/>
                </a:solidFill>
                <a:effectLst/>
                <a:latin typeface="Times New Roman" panose="02020603050405020304" pitchFamily="18" charset="0"/>
                <a:ea typeface="Times New Roman" panose="02020603050405020304" pitchFamily="18" charset="0"/>
              </a:rPr>
              <a:t> </a:t>
            </a:r>
            <a:r>
              <a:rPr lang="en-US" sz="1800" spc="-5" dirty="0">
                <a:solidFill>
                  <a:srgbClr val="000000"/>
                </a:solidFill>
                <a:effectLst/>
                <a:latin typeface="Times New Roman" panose="02020603050405020304" pitchFamily="18" charset="0"/>
                <a:ea typeface="Times New Roman" panose="02020603050405020304" pitchFamily="18" charset="0"/>
              </a:rPr>
              <a:t>N</a:t>
            </a:r>
            <a:r>
              <a:rPr lang="en-US" sz="1800" spc="5" dirty="0">
                <a:solidFill>
                  <a:srgbClr val="000000"/>
                </a:solidFill>
                <a:effectLst/>
                <a:latin typeface="Times New Roman" panose="02020603050405020304" pitchFamily="18" charset="0"/>
                <a:ea typeface="Times New Roman" panose="02020603050405020304" pitchFamily="18" charset="0"/>
              </a:rPr>
              <a:t>i</a:t>
            </a:r>
            <a:r>
              <a:rPr lang="en-US" sz="1800" spc="-5" dirty="0">
                <a:solidFill>
                  <a:srgbClr val="000000"/>
                </a:solidFill>
                <a:effectLst/>
                <a:latin typeface="Times New Roman" panose="02020603050405020304" pitchFamily="18" charset="0"/>
                <a:ea typeface="Times New Roman" panose="02020603050405020304" pitchFamily="18" charset="0"/>
              </a:rPr>
              <a:t>s</a:t>
            </a:r>
            <a:r>
              <a:rPr lang="en-US" sz="1800" spc="25" dirty="0">
                <a:solidFill>
                  <a:srgbClr val="000000"/>
                </a:solidFill>
                <a:effectLst/>
                <a:latin typeface="Times New Roman" panose="02020603050405020304" pitchFamily="18" charset="0"/>
                <a:ea typeface="Times New Roman" panose="02020603050405020304" pitchFamily="18" charset="0"/>
              </a:rPr>
              <a:t>a</a:t>
            </a:r>
            <a:r>
              <a:rPr lang="en-US" sz="1800" spc="-35" dirty="0">
                <a:solidFill>
                  <a:srgbClr val="000000"/>
                </a:solidFill>
                <a:effectLst/>
                <a:latin typeface="Times New Roman" panose="02020603050405020304" pitchFamily="18" charset="0"/>
                <a:ea typeface="Times New Roman" panose="02020603050405020304" pitchFamily="18" charset="0"/>
              </a:rPr>
              <a:t>:</a:t>
            </a:r>
            <a:r>
              <a:rPr lang="en-US" sz="1800" dirty="0">
                <a:solidFill>
                  <a:srgbClr val="000000"/>
                </a:solidFill>
                <a:effectLst/>
                <a:latin typeface="Times New Roman" panose="02020603050405020304" pitchFamily="18" charset="0"/>
                <a:ea typeface="Times New Roman" panose="02020603050405020304" pitchFamily="18" charset="0"/>
              </a:rPr>
              <a:t>1).</a:t>
            </a:r>
            <a:endParaRPr lang="en-ID" dirty="0"/>
          </a:p>
        </p:txBody>
      </p:sp>
    </p:spTree>
    <p:extLst>
      <p:ext uri="{BB962C8B-B14F-4D97-AF65-F5344CB8AC3E}">
        <p14:creationId xmlns:p14="http://schemas.microsoft.com/office/powerpoint/2010/main" val="372914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esain powerpoint, Templat power point, Presentasi">
            <a:extLst>
              <a:ext uri="{FF2B5EF4-FFF2-40B4-BE49-F238E27FC236}">
                <a16:creationId xmlns="" xmlns:a16="http://schemas.microsoft.com/office/drawing/2014/main" id="{F7A0498B-8DC0-D2F0-9934-8251C274EC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A3552813-426D-0C81-DE72-0F1B07493635}"/>
              </a:ext>
            </a:extLst>
          </p:cNvPr>
          <p:cNvSpPr txBox="1"/>
          <p:nvPr/>
        </p:nvSpPr>
        <p:spPr>
          <a:xfrm>
            <a:off x="6807507" y="976825"/>
            <a:ext cx="4560982" cy="461665"/>
          </a:xfrm>
          <a:prstGeom prst="rect">
            <a:avLst/>
          </a:prstGeom>
          <a:noFill/>
        </p:spPr>
        <p:txBody>
          <a:bodyPr wrap="square">
            <a:spAutoFit/>
          </a:bodyPr>
          <a:lstStyle/>
          <a:p>
            <a:r>
              <a:rPr lang="en-US" sz="2400" b="1" dirty="0">
                <a:latin typeface="Bahnschrift Light SemiCondensed" panose="020B0502040204020203" pitchFamily="34" charset="0"/>
              </a:rPr>
              <a:t>d. ‘</a:t>
            </a:r>
            <a:r>
              <a:rPr lang="en-US" sz="2400" b="1" dirty="0" err="1">
                <a:latin typeface="Bahnschrift Light SemiCondensed" panose="020B0502040204020203" pitchFamily="34" charset="0"/>
              </a:rPr>
              <a:t>Abdun</a:t>
            </a:r>
            <a:r>
              <a:rPr lang="en-US" sz="2400" b="1" dirty="0">
                <a:latin typeface="Bahnschrift Light SemiCondensed" panose="020B0502040204020203" pitchFamily="34" charset="0"/>
              </a:rPr>
              <a:t> (Hamba)  : QS. Saba’ : 9</a:t>
            </a:r>
          </a:p>
        </p:txBody>
      </p:sp>
      <p:pic>
        <p:nvPicPr>
          <p:cNvPr id="7" name="Picture 6" descr="sebutkan isi surat alhujurat ayat 13! - Brainly.co.id">
            <a:extLst>
              <a:ext uri="{FF2B5EF4-FFF2-40B4-BE49-F238E27FC236}">
                <a16:creationId xmlns="" xmlns:a16="http://schemas.microsoft.com/office/drawing/2014/main" id="{12BCCCD5-E8AC-8DA0-7F76-B3879627425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233" y="1061934"/>
            <a:ext cx="5009538" cy="1104333"/>
          </a:xfrm>
          <a:prstGeom prst="rect">
            <a:avLst/>
          </a:prstGeom>
          <a:noFill/>
          <a:ln>
            <a:noFill/>
          </a:ln>
        </p:spPr>
      </p:pic>
      <p:sp>
        <p:nvSpPr>
          <p:cNvPr id="9" name="TextBox 8">
            <a:extLst>
              <a:ext uri="{FF2B5EF4-FFF2-40B4-BE49-F238E27FC236}">
                <a16:creationId xmlns="" xmlns:a16="http://schemas.microsoft.com/office/drawing/2014/main" id="{F15704FD-A1EA-9913-54FD-83683CD838C9}"/>
              </a:ext>
            </a:extLst>
          </p:cNvPr>
          <p:cNvSpPr txBox="1"/>
          <p:nvPr/>
        </p:nvSpPr>
        <p:spPr>
          <a:xfrm>
            <a:off x="-275423" y="2166267"/>
            <a:ext cx="6169447" cy="2585323"/>
          </a:xfrm>
          <a:prstGeom prst="rect">
            <a:avLst/>
          </a:prstGeom>
          <a:noFill/>
        </p:spPr>
        <p:txBody>
          <a:bodyPr wrap="square">
            <a:spAutoFit/>
          </a:bodyPr>
          <a:lstStyle/>
          <a:p>
            <a:pPr marL="1028700" marR="137160" algn="just">
              <a:spcBef>
                <a:spcPts val="145"/>
              </a:spcBef>
              <a:spcAft>
                <a:spcPts val="0"/>
              </a:spcAft>
              <a:tabLst>
                <a:tab pos="1028700" algn="l"/>
                <a:tab pos="4857750" algn="l"/>
              </a:tabLst>
            </a:pPr>
            <a:r>
              <a:rPr lang="en-US" sz="1800" spc="5" dirty="0">
                <a:solidFill>
                  <a:srgbClr val="000000"/>
                </a:solidFill>
                <a:effectLst/>
                <a:latin typeface="Times New Roman" panose="02020603050405020304" pitchFamily="18" charset="0"/>
                <a:ea typeface="Times New Roman" panose="02020603050405020304" pitchFamily="18" charset="0"/>
              </a:rPr>
              <a:t>“</a:t>
            </a:r>
            <a:r>
              <a:rPr lang="en-US" sz="1800" i="1" spc="-5" dirty="0">
                <a:solidFill>
                  <a:srgbClr val="000000"/>
                </a:solidFill>
                <a:effectLst/>
                <a:latin typeface="Times New Roman" panose="02020603050405020304" pitchFamily="18" charset="0"/>
                <a:ea typeface="Times New Roman" panose="02020603050405020304" pitchFamily="18" charset="0"/>
              </a:rPr>
              <a:t>H</a:t>
            </a:r>
            <a:r>
              <a:rPr lang="en-US" sz="1800" i="1" dirty="0">
                <a:solidFill>
                  <a:srgbClr val="000000"/>
                </a:solidFill>
                <a:effectLst/>
                <a:latin typeface="Times New Roman" panose="02020603050405020304" pitchFamily="18" charset="0"/>
                <a:ea typeface="Times New Roman" panose="02020603050405020304" pitchFamily="18" charset="0"/>
              </a:rPr>
              <a:t>ai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anu</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ungguhn</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Ka</a:t>
            </a:r>
            <a:r>
              <a:rPr lang="en-US" sz="1800" i="1" spc="-5" dirty="0">
                <a:solidFill>
                  <a:srgbClr val="000000"/>
                </a:solidFill>
                <a:effectLst/>
                <a:latin typeface="Times New Roman" panose="02020603050405020304" pitchFamily="18" charset="0"/>
                <a:ea typeface="Times New Roman" panose="02020603050405020304" pitchFamily="18" charset="0"/>
              </a:rPr>
              <a:t>m</a:t>
            </a:r>
            <a:r>
              <a:rPr lang="en-US" sz="1800" i="1" dirty="0">
                <a:solidFill>
                  <a:srgbClr val="000000"/>
                </a:solidFill>
                <a:effectLst/>
                <a:latin typeface="Times New Roman" panose="02020603050405020304" pitchFamily="18" charset="0"/>
                <a:ea typeface="Times New Roman" panose="02020603050405020304" pitchFamily="18" charset="0"/>
              </a:rPr>
              <a:t>i</a:t>
            </a:r>
            <a:r>
              <a:rPr lang="en-US" sz="1800" i="1" spc="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spc="5" dirty="0" err="1">
                <a:solidFill>
                  <a:srgbClr val="000000"/>
                </a:solidFill>
                <a:effectLst/>
                <a:latin typeface="Times New Roman" panose="02020603050405020304" pitchFamily="18" charset="0"/>
                <a:ea typeface="Times New Roman" panose="02020603050405020304" pitchFamily="18" charset="0"/>
              </a:rPr>
              <a:t>ci</a:t>
            </a:r>
            <a:r>
              <a:rPr lang="en-US" sz="1800" i="1" dirty="0" err="1">
                <a:solidFill>
                  <a:srgbClr val="000000"/>
                </a:solidFill>
                <a:effectLst/>
                <a:latin typeface="Times New Roman" panose="02020603050405020304" pitchFamily="18" charset="0"/>
                <a:ea typeface="Times New Roman" panose="02020603050405020304" pitchFamily="18" charset="0"/>
              </a:rPr>
              <a:t>p</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da</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2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o</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ang</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20" dirty="0" err="1">
                <a:solidFill>
                  <a:srgbClr val="000000"/>
                </a:solidFill>
                <a:effectLst/>
                <a:latin typeface="Times New Roman" panose="02020603050405020304" pitchFamily="18" charset="0"/>
                <a:ea typeface="Times New Roman" panose="02020603050405020304" pitchFamily="18" charset="0"/>
              </a:rPr>
              <a:t>i</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25"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dan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o</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ang</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p</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puan</a:t>
            </a:r>
            <a:r>
              <a:rPr lang="en-US" sz="1800" i="1" dirty="0">
                <a:solidFill>
                  <a:srgbClr val="000000"/>
                </a:solidFill>
                <a:effectLst/>
                <a:latin typeface="Times New Roman" panose="02020603050405020304" pitchFamily="18" charset="0"/>
                <a:ea typeface="Times New Roman" panose="02020603050405020304" pitchFamily="18" charset="0"/>
              </a:rPr>
              <a:t> dan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spc="5" dirty="0" err="1">
                <a:solidFill>
                  <a:srgbClr val="000000"/>
                </a:solidFill>
                <a:effectLst/>
                <a:latin typeface="Times New Roman" panose="02020603050405020304" pitchFamily="18" charset="0"/>
                <a:ea typeface="Times New Roman" panose="02020603050405020304" pitchFamily="18" charset="0"/>
              </a:rPr>
              <a:t>j</a:t>
            </a:r>
            <a:r>
              <a:rPr lang="en-US" sz="1800" i="1" dirty="0" err="1">
                <a:solidFill>
                  <a:srgbClr val="000000"/>
                </a:solidFill>
                <a:effectLst/>
                <a:latin typeface="Times New Roman" panose="02020603050405020304" pitchFamily="18" charset="0"/>
                <a:ea typeface="Times New Roman" panose="02020603050405020304" pitchFamily="18" charset="0"/>
              </a:rPr>
              <a:t>ad</a:t>
            </a:r>
            <a:r>
              <a:rPr lang="en-US" sz="1800" i="1" spc="5" dirty="0" err="1">
                <a:solidFill>
                  <a:srgbClr val="000000"/>
                </a:solidFill>
                <a:effectLst/>
                <a:latin typeface="Times New Roman" panose="02020603050405020304" pitchFamily="18" charset="0"/>
                <a:ea typeface="Times New Roman" panose="02020603050405020304" pitchFamily="18" charset="0"/>
              </a:rPr>
              <a:t>ik</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2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b</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bang</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bang</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dan   </a:t>
            </a:r>
            <a:r>
              <a:rPr lang="en-US" sz="1800" i="1" dirty="0" err="1">
                <a:solidFill>
                  <a:srgbClr val="000000"/>
                </a:solidFill>
                <a:effectLst/>
                <a:latin typeface="Times New Roman" panose="02020603050405020304" pitchFamily="18" charset="0"/>
                <a:ea typeface="Times New Roman" panose="02020603050405020304" pitchFamily="18" charset="0"/>
              </a:rPr>
              <a:t>b</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rs</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10" dirty="0" err="1">
                <a:solidFill>
                  <a:srgbClr val="000000"/>
                </a:solidFill>
                <a:effectLst/>
                <a:latin typeface="Times New Roman" panose="02020603050405020304" pitchFamily="18" charset="0"/>
                <a:ea typeface="Times New Roman" panose="02020603050405020304" pitchFamily="18" charset="0"/>
              </a:rPr>
              <a:t>u</a:t>
            </a:r>
            <a:r>
              <a:rPr lang="en-US" sz="1800" i="1" dirty="0" err="1">
                <a:solidFill>
                  <a:srgbClr val="000000"/>
                </a:solidFill>
                <a:effectLst/>
                <a:latin typeface="Times New Roman" panose="02020603050405020304" pitchFamily="18" charset="0"/>
                <a:ea typeface="Times New Roman" panose="02020603050405020304" pitchFamily="18" charset="0"/>
              </a:rPr>
              <a:t>-</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upa</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li</a:t>
            </a:r>
            <a:r>
              <a:rPr lang="en-US" sz="1800" i="1" dirty="0" err="1">
                <a:solidFill>
                  <a:srgbClr val="000000"/>
                </a:solidFill>
                <a:effectLst/>
                <a:latin typeface="Times New Roman" panose="02020603050405020304" pitchFamily="18" charset="0"/>
                <a:ea typeface="Times New Roman" panose="02020603050405020304" pitchFamily="18" charset="0"/>
              </a:rPr>
              <a:t>ng</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ke</a:t>
            </a:r>
            <a:r>
              <a:rPr lang="en-US" sz="1800" i="1" dirty="0" err="1">
                <a:solidFill>
                  <a:srgbClr val="000000"/>
                </a:solidFill>
                <a:effectLst/>
                <a:latin typeface="Times New Roman" panose="02020603050405020304" pitchFamily="18" charset="0"/>
                <a:ea typeface="Times New Roman" panose="02020603050405020304" pitchFamily="18" charset="0"/>
              </a:rPr>
              <a:t>na</a:t>
            </a:r>
            <a:r>
              <a:rPr lang="en-US" sz="1800" i="1" spc="10"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ng</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a:t>
            </a:r>
            <a:r>
              <a:rPr lang="en-US" sz="1800" i="1" spc="-20"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22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ungguhn</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22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ang</a:t>
            </a:r>
            <a:r>
              <a:rPr lang="en-US" sz="1800" i="1" spc="22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pa</a:t>
            </a:r>
            <a:r>
              <a:rPr lang="en-US" sz="1800" i="1" spc="-15" dirty="0">
                <a:solidFill>
                  <a:srgbClr val="000000"/>
                </a:solidFill>
                <a:effectLst/>
                <a:latin typeface="Times New Roman" panose="02020603050405020304" pitchFamily="18" charset="0"/>
                <a:ea typeface="Times New Roman" panose="02020603050405020304" pitchFamily="18" charset="0"/>
              </a:rPr>
              <a:t>l</a:t>
            </a:r>
            <a:r>
              <a:rPr lang="en-US" sz="1800" i="1" spc="5" dirty="0">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ng</a:t>
            </a:r>
            <a:r>
              <a:rPr lang="en-US" sz="1800" i="1" spc="22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spc="5" dirty="0" err="1">
                <a:solidFill>
                  <a:srgbClr val="000000"/>
                </a:solidFill>
                <a:effectLst/>
                <a:latin typeface="Times New Roman" panose="02020603050405020304" pitchFamily="18" charset="0"/>
                <a:ea typeface="Times New Roman" panose="02020603050405020304" pitchFamily="18" charset="0"/>
              </a:rPr>
              <a:t>li</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di </a:t>
            </a:r>
            <a:r>
              <a:rPr lang="en-US" sz="1800" i="1" spc="4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4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4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d</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i</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45"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All</a:t>
            </a:r>
            <a:r>
              <a:rPr lang="en-US" sz="1800" i="1" dirty="0">
                <a:solidFill>
                  <a:srgbClr val="000000"/>
                </a:solidFill>
                <a:effectLst/>
                <a:latin typeface="Times New Roman" panose="02020603050405020304" pitchFamily="18" charset="0"/>
                <a:ea typeface="Times New Roman" panose="02020603050405020304" pitchFamily="18" charset="0"/>
              </a:rPr>
              <a:t>ah </a:t>
            </a:r>
            <a:r>
              <a:rPr lang="en-US" sz="1800" i="1" spc="4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ada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ah</a:t>
            </a:r>
            <a:r>
              <a:rPr lang="en-US" sz="1800" i="1" dirty="0">
                <a:solidFill>
                  <a:srgbClr val="000000"/>
                </a:solidFill>
                <a:effectLst/>
                <a:latin typeface="Times New Roman" panose="02020603050405020304" pitchFamily="18" charset="0"/>
                <a:ea typeface="Times New Roman" panose="02020603050405020304" pitchFamily="18" charset="0"/>
              </a:rPr>
              <a:t> </a:t>
            </a:r>
            <a:r>
              <a:rPr lang="en-US" sz="1800" i="1" spc="4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y</a:t>
            </a:r>
            <a:r>
              <a:rPr lang="en-US" sz="1800" i="1" dirty="0">
                <a:solidFill>
                  <a:srgbClr val="000000"/>
                </a:solidFill>
                <a:effectLst/>
                <a:latin typeface="Times New Roman" panose="02020603050405020304" pitchFamily="18" charset="0"/>
                <a:ea typeface="Times New Roman" panose="02020603050405020304" pitchFamily="18" charset="0"/>
              </a:rPr>
              <a:t>ang </a:t>
            </a:r>
            <a:r>
              <a:rPr lang="en-US" sz="1800" i="1" spc="4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pa</a:t>
            </a:r>
            <a:r>
              <a:rPr lang="en-US" sz="1800" i="1" spc="5" dirty="0">
                <a:solidFill>
                  <a:srgbClr val="000000"/>
                </a:solidFill>
                <a:effectLst/>
                <a:latin typeface="Times New Roman" panose="02020603050405020304" pitchFamily="18" charset="0"/>
                <a:ea typeface="Times New Roman" panose="02020603050405020304" pitchFamily="18" charset="0"/>
              </a:rPr>
              <a:t>li</a:t>
            </a:r>
            <a:r>
              <a:rPr lang="en-US" sz="1800" i="1" dirty="0">
                <a:solidFill>
                  <a:srgbClr val="000000"/>
                </a:solidFill>
                <a:effectLst/>
                <a:latin typeface="Times New Roman" panose="02020603050405020304" pitchFamily="18" charset="0"/>
                <a:ea typeface="Times New Roman" panose="02020603050405020304" pitchFamily="18" charset="0"/>
              </a:rPr>
              <a:t>ng </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aqwa</a:t>
            </a:r>
            <a:r>
              <a:rPr lang="en-US" sz="1800" i="1" spc="18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di</a:t>
            </a:r>
            <a:r>
              <a:rPr lang="en-US" sz="1800" i="1" spc="165"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an</a:t>
            </a:r>
            <a:r>
              <a:rPr lang="en-US" sz="1800" i="1" spc="5" dirty="0" err="1">
                <a:solidFill>
                  <a:srgbClr val="000000"/>
                </a:solidFill>
                <a:effectLst/>
                <a:latin typeface="Times New Roman" panose="02020603050405020304" pitchFamily="18" charset="0"/>
                <a:ea typeface="Times New Roman" panose="02020603050405020304" pitchFamily="18" charset="0"/>
              </a:rPr>
              <a:t>t</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r</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180"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k</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5" dirty="0" err="1">
                <a:solidFill>
                  <a:srgbClr val="000000"/>
                </a:solidFill>
                <a:effectLst/>
                <a:latin typeface="Times New Roman" panose="02020603050405020304" pitchFamily="18" charset="0"/>
                <a:ea typeface="Times New Roman" panose="02020603050405020304" pitchFamily="18" charset="0"/>
              </a:rPr>
              <a:t>m</a:t>
            </a:r>
            <a:r>
              <a:rPr lang="en-US" sz="1800" i="1" dirty="0" err="1">
                <a:solidFill>
                  <a:srgbClr val="000000"/>
                </a:solidFill>
                <a:effectLst/>
                <a:latin typeface="Times New Roman" panose="02020603050405020304" pitchFamily="18" charset="0"/>
                <a:ea typeface="Times New Roman" panose="02020603050405020304" pitchFamily="18" charset="0"/>
              </a:rPr>
              <a:t>u</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180" dirty="0">
                <a:solidFill>
                  <a:srgbClr val="000000"/>
                </a:solidFill>
                <a:effectLst/>
                <a:latin typeface="Times New Roman" panose="02020603050405020304" pitchFamily="18" charset="0"/>
                <a:ea typeface="Times New Roman" panose="02020603050405020304" pitchFamily="18" charset="0"/>
              </a:rPr>
              <a:t> </a:t>
            </a:r>
            <a:r>
              <a:rPr lang="en-US" sz="1800" i="1" spc="-20" dirty="0" err="1">
                <a:solidFill>
                  <a:srgbClr val="000000"/>
                </a:solidFill>
                <a:effectLst/>
                <a:latin typeface="Times New Roman" panose="02020603050405020304" pitchFamily="18" charset="0"/>
                <a:ea typeface="Times New Roman" panose="02020603050405020304" pitchFamily="18" charset="0"/>
              </a:rPr>
              <a:t>S</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spc="-5" dirty="0" err="1">
                <a:solidFill>
                  <a:srgbClr val="000000"/>
                </a:solidFill>
                <a:effectLst/>
                <a:latin typeface="Times New Roman" panose="02020603050405020304" pitchFamily="18" charset="0"/>
                <a:ea typeface="Times New Roman" panose="02020603050405020304" pitchFamily="18" charset="0"/>
              </a:rPr>
              <a:t>s</a:t>
            </a:r>
            <a:r>
              <a:rPr lang="en-US" sz="1800" i="1" dirty="0" err="1">
                <a:solidFill>
                  <a:srgbClr val="000000"/>
                </a:solidFill>
                <a:effectLst/>
                <a:latin typeface="Times New Roman" panose="02020603050405020304" pitchFamily="18" charset="0"/>
                <a:ea typeface="Times New Roman" panose="02020603050405020304" pitchFamily="18" charset="0"/>
              </a:rPr>
              <a:t>ungguhn</a:t>
            </a:r>
            <a:r>
              <a:rPr lang="en-US" sz="1800" i="1" spc="5" dirty="0" err="1">
                <a:solidFill>
                  <a:srgbClr val="000000"/>
                </a:solidFill>
                <a:effectLst/>
                <a:latin typeface="Times New Roman" panose="02020603050405020304" pitchFamily="18" charset="0"/>
                <a:ea typeface="Times New Roman" panose="02020603050405020304" pitchFamily="18" charset="0"/>
              </a:rPr>
              <a:t>y</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160" dirty="0">
                <a:solidFill>
                  <a:srgbClr val="000000"/>
                </a:solidFill>
                <a:effectLst/>
                <a:latin typeface="Times New Roman" panose="02020603050405020304" pitchFamily="18" charset="0"/>
                <a:ea typeface="Times New Roman" panose="02020603050405020304" pitchFamily="18" charset="0"/>
              </a:rPr>
              <a:t> </a:t>
            </a:r>
            <a:r>
              <a:rPr lang="en-US" sz="1800" i="1" spc="5" dirty="0">
                <a:solidFill>
                  <a:srgbClr val="000000"/>
                </a:solidFill>
                <a:effectLst/>
                <a:latin typeface="Times New Roman" panose="02020603050405020304" pitchFamily="18" charset="0"/>
                <a:ea typeface="Times New Roman" panose="02020603050405020304" pitchFamily="18" charset="0"/>
              </a:rPr>
              <a:t>A</a:t>
            </a:r>
            <a:r>
              <a:rPr lang="en-US" sz="1800" i="1" spc="-15" dirty="0">
                <a:solidFill>
                  <a:srgbClr val="000000"/>
                </a:solidFill>
                <a:effectLst/>
                <a:latin typeface="Times New Roman" panose="02020603050405020304" pitchFamily="18" charset="0"/>
                <a:ea typeface="Times New Roman" panose="02020603050405020304" pitchFamily="18" charset="0"/>
              </a:rPr>
              <a:t>l</a:t>
            </a:r>
            <a:r>
              <a:rPr lang="en-US" sz="1800" i="1" spc="5" dirty="0">
                <a:solidFill>
                  <a:srgbClr val="000000"/>
                </a:solidFill>
                <a:effectLst/>
                <a:latin typeface="Times New Roman" panose="02020603050405020304" pitchFamily="18" charset="0"/>
                <a:ea typeface="Times New Roman" panose="02020603050405020304" pitchFamily="18" charset="0"/>
              </a:rPr>
              <a:t>l</a:t>
            </a:r>
            <a:r>
              <a:rPr lang="en-US" sz="1800" i="1" dirty="0">
                <a:solidFill>
                  <a:srgbClr val="000000"/>
                </a:solidFill>
                <a:effectLst/>
                <a:latin typeface="Times New Roman" panose="02020603050405020304" pitchFamily="18" charset="0"/>
                <a:ea typeface="Times New Roman" panose="02020603050405020304" pitchFamily="18" charset="0"/>
              </a:rPr>
              <a:t>ah</a:t>
            </a:r>
            <a:r>
              <a:rPr lang="en-US" sz="1800" i="1" spc="180"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Maha </a:t>
            </a:r>
            <a:r>
              <a:rPr lang="en-US" sz="1800" i="1"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ng</a:t>
            </a:r>
            <a:r>
              <a:rPr lang="en-US" sz="1800" i="1" spc="5" dirty="0" err="1">
                <a:solidFill>
                  <a:srgbClr val="000000"/>
                </a:solidFill>
                <a:effectLst/>
                <a:latin typeface="Times New Roman" panose="02020603050405020304" pitchFamily="18" charset="0"/>
                <a:ea typeface="Times New Roman" panose="02020603050405020304" pitchFamily="18" charset="0"/>
              </a:rPr>
              <a:t>et</a:t>
            </a:r>
            <a:r>
              <a:rPr lang="en-US" sz="1800" i="1" dirty="0" err="1">
                <a:solidFill>
                  <a:srgbClr val="000000"/>
                </a:solidFill>
                <a:effectLst/>
                <a:latin typeface="Times New Roman" panose="02020603050405020304" pitchFamily="18" charset="0"/>
                <a:ea typeface="Times New Roman" panose="02020603050405020304" pitchFamily="18" charset="0"/>
              </a:rPr>
              <a:t>ahui</a:t>
            </a:r>
            <a:r>
              <a:rPr lang="en-US" sz="1800" i="1" spc="65" dirty="0">
                <a:solidFill>
                  <a:srgbClr val="000000"/>
                </a:solidFill>
                <a:effectLst/>
                <a:latin typeface="Times New Roman" panose="02020603050405020304" pitchFamily="18" charset="0"/>
                <a:ea typeface="Times New Roman" panose="02020603050405020304" pitchFamily="18" charset="0"/>
              </a:rPr>
              <a:t> </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err="1">
                <a:solidFill>
                  <a:srgbClr val="000000"/>
                </a:solidFill>
                <a:effectLst/>
                <a:latin typeface="Times New Roman" panose="02020603050405020304" pitchFamily="18" charset="0"/>
                <a:ea typeface="Times New Roman" panose="02020603050405020304" pitchFamily="18" charset="0"/>
              </a:rPr>
              <a:t>a</a:t>
            </a:r>
            <a:r>
              <a:rPr lang="en-US" sz="1800" i="1" spc="-20" dirty="0" err="1">
                <a:solidFill>
                  <a:srgbClr val="000000"/>
                </a:solidFill>
                <a:effectLst/>
                <a:latin typeface="Times New Roman" panose="02020603050405020304" pitchFamily="18" charset="0"/>
                <a:ea typeface="Times New Roman" panose="02020603050405020304" pitchFamily="18" charset="0"/>
              </a:rPr>
              <a:t>g</a:t>
            </a:r>
            <a:r>
              <a:rPr lang="en-US" sz="1800" i="1" dirty="0" err="1">
                <a:solidFill>
                  <a:srgbClr val="000000"/>
                </a:solidFill>
                <a:effectLst/>
                <a:latin typeface="Times New Roman" panose="02020603050405020304" pitchFamily="18" charset="0"/>
                <a:ea typeface="Times New Roman" panose="02020603050405020304" pitchFamily="18" charset="0"/>
              </a:rPr>
              <a:t>i</a:t>
            </a:r>
            <a:r>
              <a:rPr lang="en-US" sz="1800" i="1" spc="65"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Maha</a:t>
            </a:r>
            <a:r>
              <a:rPr lang="en-US" sz="1800" i="1" spc="60" dirty="0">
                <a:solidFill>
                  <a:srgbClr val="000000"/>
                </a:solidFill>
                <a:effectLst/>
                <a:latin typeface="Times New Roman" panose="02020603050405020304" pitchFamily="18" charset="0"/>
                <a:ea typeface="Times New Roman" panose="02020603050405020304" pitchFamily="18" charset="0"/>
              </a:rPr>
              <a:t> </a:t>
            </a:r>
            <a:r>
              <a:rPr lang="en-US" sz="1800" i="1" dirty="0" err="1">
                <a:solidFill>
                  <a:srgbClr val="000000"/>
                </a:solidFill>
                <a:effectLst/>
                <a:latin typeface="Times New Roman" panose="02020603050405020304" pitchFamily="18" charset="0"/>
                <a:ea typeface="Times New Roman" panose="02020603050405020304" pitchFamily="18" charset="0"/>
              </a:rPr>
              <a:t>M</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ng</a:t>
            </a:r>
            <a:r>
              <a:rPr lang="en-US" sz="1800" i="1" spc="5" dirty="0" err="1">
                <a:solidFill>
                  <a:srgbClr val="000000"/>
                </a:solidFill>
                <a:effectLst/>
                <a:latin typeface="Times New Roman" panose="02020603050405020304" pitchFamily="18" charset="0"/>
                <a:ea typeface="Times New Roman" panose="02020603050405020304" pitchFamily="18" charset="0"/>
              </a:rPr>
              <a:t>e</a:t>
            </a:r>
            <a:r>
              <a:rPr lang="en-US" sz="1800" i="1" dirty="0" err="1">
                <a:solidFill>
                  <a:srgbClr val="000000"/>
                </a:solidFill>
                <a:effectLst/>
                <a:latin typeface="Times New Roman" panose="02020603050405020304" pitchFamily="18" charset="0"/>
                <a:ea typeface="Times New Roman" panose="02020603050405020304" pitchFamily="18" charset="0"/>
              </a:rPr>
              <a:t>na</a:t>
            </a:r>
            <a:r>
              <a:rPr lang="en-US" sz="1800" i="1" spc="5" dirty="0" err="1">
                <a:solidFill>
                  <a:srgbClr val="000000"/>
                </a:solidFill>
                <a:effectLst/>
                <a:latin typeface="Times New Roman" panose="02020603050405020304" pitchFamily="18" charset="0"/>
                <a:ea typeface="Times New Roman" panose="02020603050405020304" pitchFamily="18" charset="0"/>
              </a:rPr>
              <a:t>l</a:t>
            </a:r>
            <a:r>
              <a:rPr lang="en-US" sz="1800" i="1" dirty="0">
                <a:solidFill>
                  <a:srgbClr val="000000"/>
                </a:solidFill>
                <a:effectLst/>
                <a:latin typeface="Times New Roman" panose="02020603050405020304" pitchFamily="18" charset="0"/>
                <a:ea typeface="Times New Roman" panose="02020603050405020304" pitchFamily="18" charset="0"/>
              </a:rPr>
              <a:t>.</a:t>
            </a:r>
            <a:r>
              <a:rPr lang="en-US" sz="1800" i="1" spc="20" dirty="0">
                <a:solidFill>
                  <a:srgbClr val="000000"/>
                </a:solidFill>
                <a:effectLst/>
                <a:latin typeface="Times New Roman" panose="02020603050405020304" pitchFamily="18" charset="0"/>
                <a:ea typeface="Times New Roman" panose="02020603050405020304" pitchFamily="18" charset="0"/>
              </a:rPr>
              <a:t>”</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800" spc="-5" dirty="0">
                <a:solidFill>
                  <a:srgbClr val="000000"/>
                </a:solidFill>
                <a:effectLst/>
                <a:latin typeface="Times New Roman" panose="02020603050405020304" pitchFamily="18" charset="0"/>
                <a:ea typeface="Times New Roman" panose="02020603050405020304" pitchFamily="18" charset="0"/>
              </a:rPr>
              <a:t>QS</a:t>
            </a:r>
            <a:r>
              <a:rPr lang="en-US" sz="1800" dirty="0">
                <a:solidFill>
                  <a:srgbClr val="000000"/>
                </a:solidFill>
                <a:effectLst/>
                <a:latin typeface="Times New Roman" panose="02020603050405020304" pitchFamily="18" charset="0"/>
                <a:ea typeface="Times New Roman" panose="02020603050405020304" pitchFamily="18" charset="0"/>
              </a:rPr>
              <a:t>:</a:t>
            </a:r>
            <a:r>
              <a:rPr lang="en-US" sz="1800" spc="65" dirty="0">
                <a:solidFill>
                  <a:srgbClr val="000000"/>
                </a:solidFill>
                <a:effectLst/>
                <a:latin typeface="Times New Roman" panose="02020603050405020304" pitchFamily="18" charset="0"/>
                <a:ea typeface="Times New Roman" panose="02020603050405020304" pitchFamily="18" charset="0"/>
              </a:rPr>
              <a:t> </a:t>
            </a:r>
            <a:r>
              <a:rPr lang="en-US" sz="1800" spc="-25" dirty="0">
                <a:solidFill>
                  <a:srgbClr val="000000"/>
                </a:solidFill>
                <a:effectLst/>
                <a:latin typeface="Times New Roman" panose="02020603050405020304" pitchFamily="18" charset="0"/>
                <a:ea typeface="Times New Roman" panose="02020603050405020304" pitchFamily="18" charset="0"/>
              </a:rPr>
              <a:t>A</a:t>
            </a:r>
            <a:r>
              <a:rPr lang="en-US" sz="1800" dirty="0">
                <a:solidFill>
                  <a:srgbClr val="000000"/>
                </a:solidFill>
                <a:effectLst/>
                <a:latin typeface="Times New Roman" panose="02020603050405020304" pitchFamily="18" charset="0"/>
                <a:ea typeface="Times New Roman" panose="02020603050405020304" pitchFamily="18" charset="0"/>
              </a:rPr>
              <a:t>l</a:t>
            </a:r>
            <a:r>
              <a:rPr lang="en-US" sz="1800" spc="85" dirty="0">
                <a:solidFill>
                  <a:srgbClr val="000000"/>
                </a:solidFill>
                <a:effectLst/>
                <a:latin typeface="Times New Roman" panose="02020603050405020304" pitchFamily="18" charset="0"/>
                <a:ea typeface="Times New Roman" panose="02020603050405020304" pitchFamily="18" charset="0"/>
              </a:rPr>
              <a:t> </a:t>
            </a:r>
            <a:r>
              <a:rPr lang="en-US" sz="1800" spc="-5" dirty="0" err="1">
                <a:solidFill>
                  <a:srgbClr val="000000"/>
                </a:solidFill>
                <a:effectLst/>
                <a:latin typeface="Times New Roman" panose="02020603050405020304" pitchFamily="18" charset="0"/>
                <a:ea typeface="Times New Roman" panose="02020603050405020304" pitchFamily="18" charset="0"/>
              </a:rPr>
              <a:t>H</a:t>
            </a:r>
            <a:r>
              <a:rPr lang="en-US" sz="1800" dirty="0" err="1">
                <a:solidFill>
                  <a:srgbClr val="000000"/>
                </a:solidFill>
                <a:effectLst/>
                <a:latin typeface="Times New Roman" panose="02020603050405020304" pitchFamily="18" charset="0"/>
                <a:ea typeface="Times New Roman" panose="02020603050405020304" pitchFamily="18" charset="0"/>
              </a:rPr>
              <a:t>u</a:t>
            </a:r>
            <a:r>
              <a:rPr lang="en-US" sz="1800" spc="5" dirty="0" err="1">
                <a:solidFill>
                  <a:srgbClr val="000000"/>
                </a:solidFill>
                <a:effectLst/>
                <a:latin typeface="Times New Roman" panose="02020603050405020304" pitchFamily="18" charset="0"/>
                <a:ea typeface="Times New Roman" panose="02020603050405020304" pitchFamily="18" charset="0"/>
              </a:rPr>
              <a:t>j</a:t>
            </a:r>
            <a:r>
              <a:rPr lang="en-US" sz="1800" dirty="0" err="1">
                <a:solidFill>
                  <a:srgbClr val="000000"/>
                </a:solidFill>
                <a:effectLst/>
                <a:latin typeface="Times New Roman" panose="02020603050405020304" pitchFamily="18" charset="0"/>
                <a:ea typeface="Times New Roman" panose="02020603050405020304" pitchFamily="18" charset="0"/>
              </a:rPr>
              <a:t>ur</a:t>
            </a:r>
            <a:r>
              <a:rPr lang="en-US" sz="1800" spc="5" dirty="0" err="1">
                <a:solidFill>
                  <a:srgbClr val="000000"/>
                </a:solidFill>
                <a:effectLst/>
                <a:latin typeface="Times New Roman" panose="02020603050405020304" pitchFamily="18" charset="0"/>
                <a:ea typeface="Times New Roman" panose="02020603050405020304" pitchFamily="18" charset="0"/>
              </a:rPr>
              <a:t>a</a:t>
            </a:r>
            <a:r>
              <a:rPr lang="en-US" sz="1800" dirty="0" err="1">
                <a:solidFill>
                  <a:srgbClr val="000000"/>
                </a:solidFill>
                <a:effectLst/>
                <a:latin typeface="Times New Roman" panose="02020603050405020304" pitchFamily="18" charset="0"/>
                <a:ea typeface="Times New Roman" panose="02020603050405020304" pitchFamily="18" charset="0"/>
              </a:rPr>
              <a:t>t</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spc="-15" dirty="0">
                <a:solidFill>
                  <a:srgbClr val="000000"/>
                </a:solidFill>
                <a:effectLst/>
                <a:latin typeface="Times New Roman" panose="02020603050405020304" pitchFamily="18" charset="0"/>
                <a:ea typeface="Times New Roman" panose="02020603050405020304" pitchFamily="18" charset="0"/>
              </a:rPr>
              <a:t>:</a:t>
            </a:r>
            <a:r>
              <a:rPr lang="en-US" sz="1800" dirty="0">
                <a:solidFill>
                  <a:srgbClr val="000000"/>
                </a:solidFill>
                <a:effectLst/>
                <a:latin typeface="Times New Roman" panose="02020603050405020304" pitchFamily="18" charset="0"/>
                <a:ea typeface="Times New Roman" panose="02020603050405020304" pitchFamily="18" charset="0"/>
              </a:rPr>
              <a:t>13).</a:t>
            </a:r>
            <a:endParaRPr lang="en-ID" sz="1200" dirty="0">
              <a:effectLst/>
              <a:latin typeface="Times New Roman" panose="02020603050405020304" pitchFamily="18" charset="0"/>
              <a:ea typeface="Times New Roman" panose="02020603050405020304" pitchFamily="18" charset="0"/>
            </a:endParaRPr>
          </a:p>
        </p:txBody>
      </p:sp>
      <p:pic>
        <p:nvPicPr>
          <p:cNvPr id="2050" name="Picture 1">
            <a:hlinkClick r:id="rId4"/>
            <a:extLst>
              <a:ext uri="{FF2B5EF4-FFF2-40B4-BE49-F238E27FC236}">
                <a16:creationId xmlns="" xmlns:a16="http://schemas.microsoft.com/office/drawing/2014/main" id="{04D94685-5DA6-F2FB-1B86-E5CF9DE02E0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95488" y="1457528"/>
            <a:ext cx="4173001" cy="469412"/>
          </a:xfrm>
          <a:prstGeom prst="rect">
            <a:avLst/>
          </a:prstGeom>
          <a:noFill/>
        </p:spPr>
      </p:pic>
      <p:pic>
        <p:nvPicPr>
          <p:cNvPr id="2049" name="Picture 2">
            <a:extLst>
              <a:ext uri="{FF2B5EF4-FFF2-40B4-BE49-F238E27FC236}">
                <a16:creationId xmlns="" xmlns:a16="http://schemas.microsoft.com/office/drawing/2014/main" id="{D9F3B833-C797-00CA-5310-B84836742B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79448" y="2961664"/>
            <a:ext cx="4378094" cy="1172419"/>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a:extLst>
              <a:ext uri="{FF2B5EF4-FFF2-40B4-BE49-F238E27FC236}">
                <a16:creationId xmlns="" xmlns:a16="http://schemas.microsoft.com/office/drawing/2014/main" id="{121FB872-C20F-7FC6-69B7-D7A287EF99C4}"/>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D"/>
          </a:p>
        </p:txBody>
      </p:sp>
      <p:sp>
        <p:nvSpPr>
          <p:cNvPr id="11" name="Rectangle 4">
            <a:extLst>
              <a:ext uri="{FF2B5EF4-FFF2-40B4-BE49-F238E27FC236}">
                <a16:creationId xmlns="" xmlns:a16="http://schemas.microsoft.com/office/drawing/2014/main" id="{7986EDDC-8812-D76D-1C9C-DCEA681122EC}"/>
              </a:ext>
            </a:extLst>
          </p:cNvPr>
          <p:cNvSpPr>
            <a:spLocks noChangeArrowheads="1"/>
          </p:cNvSpPr>
          <p:nvPr/>
        </p:nvSpPr>
        <p:spPr bwMode="auto">
          <a:xfrm>
            <a:off x="7079448" y="2022327"/>
            <a:ext cx="486568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857750" algn="l"/>
              </a:tabLst>
              <a:defRPr>
                <a:solidFill>
                  <a:schemeClr val="tx1"/>
                </a:solidFill>
                <a:latin typeface="Arial" panose="020B0604020202020204" pitchFamily="34" charset="0"/>
              </a:defRPr>
            </a:lvl1pPr>
            <a:lvl2pPr eaLnBrk="0" fontAlgn="base" hangingPunct="0">
              <a:spcBef>
                <a:spcPct val="0"/>
              </a:spcBef>
              <a:spcAft>
                <a:spcPct val="0"/>
              </a:spcAft>
              <a:tabLst>
                <a:tab pos="4857750" algn="l"/>
              </a:tabLst>
              <a:defRPr>
                <a:solidFill>
                  <a:schemeClr val="tx1"/>
                </a:solidFill>
                <a:latin typeface="Arial" panose="020B0604020202020204" pitchFamily="34" charset="0"/>
              </a:defRPr>
            </a:lvl2pPr>
            <a:lvl3pPr eaLnBrk="0" fontAlgn="base" hangingPunct="0">
              <a:spcBef>
                <a:spcPct val="0"/>
              </a:spcBef>
              <a:spcAft>
                <a:spcPct val="0"/>
              </a:spcAft>
              <a:tabLst>
                <a:tab pos="4857750" algn="l"/>
              </a:tabLst>
              <a:defRPr>
                <a:solidFill>
                  <a:schemeClr val="tx1"/>
                </a:solidFill>
                <a:latin typeface="Arial" panose="020B0604020202020204" pitchFamily="34" charset="0"/>
              </a:defRPr>
            </a:lvl3pPr>
            <a:lvl4pPr eaLnBrk="0" fontAlgn="base" hangingPunct="0">
              <a:spcBef>
                <a:spcPct val="0"/>
              </a:spcBef>
              <a:spcAft>
                <a:spcPct val="0"/>
              </a:spcAft>
              <a:tabLst>
                <a:tab pos="4857750" algn="l"/>
              </a:tabLst>
              <a:defRPr>
                <a:solidFill>
                  <a:schemeClr val="tx1"/>
                </a:solidFill>
                <a:latin typeface="Arial" panose="020B0604020202020204" pitchFamily="34" charset="0"/>
              </a:defRPr>
            </a:lvl4pPr>
            <a:lvl5pPr eaLnBrk="0" fontAlgn="base" hangingPunct="0">
              <a:spcBef>
                <a:spcPct val="0"/>
              </a:spcBef>
              <a:spcAft>
                <a:spcPct val="0"/>
              </a:spcAft>
              <a:tabLst>
                <a:tab pos="4857750" algn="l"/>
              </a:tabLst>
              <a:defRPr>
                <a:solidFill>
                  <a:schemeClr val="tx1"/>
                </a:solidFill>
                <a:latin typeface="Arial" panose="020B0604020202020204" pitchFamily="34" charset="0"/>
              </a:defRPr>
            </a:lvl5pPr>
            <a:lvl6pPr eaLnBrk="0" fontAlgn="base" hangingPunct="0">
              <a:spcBef>
                <a:spcPct val="0"/>
              </a:spcBef>
              <a:spcAft>
                <a:spcPct val="0"/>
              </a:spcAft>
              <a:tabLst>
                <a:tab pos="4857750" algn="l"/>
              </a:tabLst>
              <a:defRPr>
                <a:solidFill>
                  <a:schemeClr val="tx1"/>
                </a:solidFill>
                <a:latin typeface="Arial" panose="020B0604020202020204" pitchFamily="34" charset="0"/>
              </a:defRPr>
            </a:lvl6pPr>
            <a:lvl7pPr eaLnBrk="0" fontAlgn="base" hangingPunct="0">
              <a:spcBef>
                <a:spcPct val="0"/>
              </a:spcBef>
              <a:spcAft>
                <a:spcPct val="0"/>
              </a:spcAft>
              <a:tabLst>
                <a:tab pos="4857750" algn="l"/>
              </a:tabLst>
              <a:defRPr>
                <a:solidFill>
                  <a:schemeClr val="tx1"/>
                </a:solidFill>
                <a:latin typeface="Arial" panose="020B0604020202020204" pitchFamily="34" charset="0"/>
              </a:defRPr>
            </a:lvl7pPr>
            <a:lvl8pPr eaLnBrk="0" fontAlgn="base" hangingPunct="0">
              <a:spcBef>
                <a:spcPct val="0"/>
              </a:spcBef>
              <a:spcAft>
                <a:spcPct val="0"/>
              </a:spcAft>
              <a:tabLst>
                <a:tab pos="4857750" algn="l"/>
              </a:tabLst>
              <a:defRPr>
                <a:solidFill>
                  <a:schemeClr val="tx1"/>
                </a:solidFill>
                <a:latin typeface="Arial" panose="020B0604020202020204" pitchFamily="34" charset="0"/>
              </a:defRPr>
            </a:lvl8pPr>
            <a:lvl9pPr eaLnBrk="0" fontAlgn="base" hangingPunct="0">
              <a:spcBef>
                <a:spcPct val="0"/>
              </a:spcBef>
              <a:spcAft>
                <a:spcPct val="0"/>
              </a:spcAft>
              <a:tabLst>
                <a:tab pos="48577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857750" algn="l"/>
              </a:tabLst>
            </a:pP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Dan Aku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menciptakan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jin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dan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manusia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melainkan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agar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mereka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menyembahku</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t>
            </a:r>
            <a:r>
              <a:rPr kumimoji="0" lang="en-US" altLang="en-US" sz="16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Adz-</a:t>
            </a:r>
            <a:r>
              <a:rPr kumimoji="0" lang="en-US" altLang="en-US" sz="1600" b="0"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Dzariyat</a:t>
            </a:r>
            <a:r>
              <a:rPr kumimoji="0" lang="en-US" altLang="en-US" sz="16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 56</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t>
            </a:r>
            <a:r>
              <a:rPr kumimoji="0" lang="en-US" altLang="en-US" sz="16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12" name="Rectangle 5">
            <a:extLst>
              <a:ext uri="{FF2B5EF4-FFF2-40B4-BE49-F238E27FC236}">
                <a16:creationId xmlns="" xmlns:a16="http://schemas.microsoft.com/office/drawing/2014/main" id="{4DCBD009-B07D-F6FA-B232-F469DAF1E602}"/>
              </a:ext>
            </a:extLst>
          </p:cNvPr>
          <p:cNvSpPr>
            <a:spLocks noChangeArrowheads="1"/>
          </p:cNvSpPr>
          <p:nvPr/>
        </p:nvSpPr>
        <p:spPr bwMode="auto">
          <a:xfrm>
            <a:off x="5894025" y="4498744"/>
            <a:ext cx="5563516" cy="1815882"/>
          </a:xfrm>
          <a:prstGeom prst="rect">
            <a:avLst/>
          </a:prstGeom>
          <a:no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857750" algn="l"/>
              </a:tabLst>
              <a:defRPr>
                <a:solidFill>
                  <a:schemeClr val="tx1"/>
                </a:solidFill>
                <a:latin typeface="Arial" panose="020B0604020202020204" pitchFamily="34" charset="0"/>
              </a:defRPr>
            </a:lvl1pPr>
            <a:lvl2pPr eaLnBrk="0" fontAlgn="base" hangingPunct="0">
              <a:spcBef>
                <a:spcPct val="0"/>
              </a:spcBef>
              <a:spcAft>
                <a:spcPct val="0"/>
              </a:spcAft>
              <a:tabLst>
                <a:tab pos="4857750" algn="l"/>
              </a:tabLst>
              <a:defRPr>
                <a:solidFill>
                  <a:schemeClr val="tx1"/>
                </a:solidFill>
                <a:latin typeface="Arial" panose="020B0604020202020204" pitchFamily="34" charset="0"/>
              </a:defRPr>
            </a:lvl2pPr>
            <a:lvl3pPr eaLnBrk="0" fontAlgn="base" hangingPunct="0">
              <a:spcBef>
                <a:spcPct val="0"/>
              </a:spcBef>
              <a:spcAft>
                <a:spcPct val="0"/>
              </a:spcAft>
              <a:tabLst>
                <a:tab pos="4857750" algn="l"/>
              </a:tabLst>
              <a:defRPr>
                <a:solidFill>
                  <a:schemeClr val="tx1"/>
                </a:solidFill>
                <a:latin typeface="Arial" panose="020B0604020202020204" pitchFamily="34" charset="0"/>
              </a:defRPr>
            </a:lvl3pPr>
            <a:lvl4pPr eaLnBrk="0" fontAlgn="base" hangingPunct="0">
              <a:spcBef>
                <a:spcPct val="0"/>
              </a:spcBef>
              <a:spcAft>
                <a:spcPct val="0"/>
              </a:spcAft>
              <a:tabLst>
                <a:tab pos="4857750" algn="l"/>
              </a:tabLst>
              <a:defRPr>
                <a:solidFill>
                  <a:schemeClr val="tx1"/>
                </a:solidFill>
                <a:latin typeface="Arial" panose="020B0604020202020204" pitchFamily="34" charset="0"/>
              </a:defRPr>
            </a:lvl4pPr>
            <a:lvl5pPr eaLnBrk="0" fontAlgn="base" hangingPunct="0">
              <a:spcBef>
                <a:spcPct val="0"/>
              </a:spcBef>
              <a:spcAft>
                <a:spcPct val="0"/>
              </a:spcAft>
              <a:tabLst>
                <a:tab pos="4857750" algn="l"/>
              </a:tabLst>
              <a:defRPr>
                <a:solidFill>
                  <a:schemeClr val="tx1"/>
                </a:solidFill>
                <a:latin typeface="Arial" panose="020B0604020202020204" pitchFamily="34" charset="0"/>
              </a:defRPr>
            </a:lvl5pPr>
            <a:lvl6pPr eaLnBrk="0" fontAlgn="base" hangingPunct="0">
              <a:spcBef>
                <a:spcPct val="0"/>
              </a:spcBef>
              <a:spcAft>
                <a:spcPct val="0"/>
              </a:spcAft>
              <a:tabLst>
                <a:tab pos="4857750" algn="l"/>
              </a:tabLst>
              <a:defRPr>
                <a:solidFill>
                  <a:schemeClr val="tx1"/>
                </a:solidFill>
                <a:latin typeface="Arial" panose="020B0604020202020204" pitchFamily="34" charset="0"/>
              </a:defRPr>
            </a:lvl6pPr>
            <a:lvl7pPr eaLnBrk="0" fontAlgn="base" hangingPunct="0">
              <a:spcBef>
                <a:spcPct val="0"/>
              </a:spcBef>
              <a:spcAft>
                <a:spcPct val="0"/>
              </a:spcAft>
              <a:tabLst>
                <a:tab pos="4857750" algn="l"/>
              </a:tabLst>
              <a:defRPr>
                <a:solidFill>
                  <a:schemeClr val="tx1"/>
                </a:solidFill>
                <a:latin typeface="Arial" panose="020B0604020202020204" pitchFamily="34" charset="0"/>
              </a:defRPr>
            </a:lvl7pPr>
            <a:lvl8pPr eaLnBrk="0" fontAlgn="base" hangingPunct="0">
              <a:spcBef>
                <a:spcPct val="0"/>
              </a:spcBef>
              <a:spcAft>
                <a:spcPct val="0"/>
              </a:spcAft>
              <a:tabLst>
                <a:tab pos="4857750" algn="l"/>
              </a:tabLst>
              <a:defRPr>
                <a:solidFill>
                  <a:schemeClr val="tx1"/>
                </a:solidFill>
                <a:latin typeface="Arial" panose="020B0604020202020204" pitchFamily="34" charset="0"/>
              </a:defRPr>
            </a:lvl8pPr>
            <a:lvl9pPr eaLnBrk="0" fontAlgn="base" hangingPunct="0">
              <a:spcBef>
                <a:spcPct val="0"/>
              </a:spcBef>
              <a:spcAft>
                <a:spcPct val="0"/>
              </a:spcAft>
              <a:tabLst>
                <a:tab pos="48577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4857750" algn="l"/>
              </a:tabLst>
            </a:pP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Maka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apakah</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mereka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tidak</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melihat</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langit</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dan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bumi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yang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ada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di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hadapan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dan di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belakang</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mereka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Jika Kami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menghendaki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niscaya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Kami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benamkan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mereka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di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bumi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atau</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Kami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jatuhkan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kepada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mereka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gumpalan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dari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langit</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Sesungguhnya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pada yang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demikian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itu</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benar-benar</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terdapat</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tanda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kekuasaan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Tuhan</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bagi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setiap</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hamba yang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kembali</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16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kepada</a:t>
            </a:r>
            <a:r>
              <a:rPr kumimoji="0" lang="en-US" altLang="en-US" sz="16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-Nya).</a:t>
            </a:r>
            <a:r>
              <a:rPr kumimoji="0" lang="en-US" altLang="en-US" sz="16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id-ID" altLang="en-US" sz="16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(QS. Saba:34:9)</a:t>
            </a:r>
            <a:endParaRPr kumimoji="0" lang="id-ID"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5066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esain powerpoint, Templat power point, Presentasi">
            <a:extLst>
              <a:ext uri="{FF2B5EF4-FFF2-40B4-BE49-F238E27FC236}">
                <a16:creationId xmlns="" xmlns:a16="http://schemas.microsoft.com/office/drawing/2014/main" id="{FFCDD70E-92BC-66CA-6F18-14A5492B0B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 xmlns:a16="http://schemas.microsoft.com/office/drawing/2014/main" id="{892B4B92-2399-8DA6-8782-FF201C9495C9}"/>
              </a:ext>
            </a:extLst>
          </p:cNvPr>
          <p:cNvSpPr txBox="1"/>
          <p:nvPr/>
        </p:nvSpPr>
        <p:spPr>
          <a:xfrm>
            <a:off x="2897436" y="545532"/>
            <a:ext cx="5852711" cy="584775"/>
          </a:xfrm>
          <a:prstGeom prst="rect">
            <a:avLst/>
          </a:prstGeom>
          <a:noFill/>
        </p:spPr>
        <p:txBody>
          <a:bodyPr wrap="square">
            <a:spAutoFit/>
          </a:bodyPr>
          <a:lstStyle/>
          <a:p>
            <a:r>
              <a:rPr lang="en-US" sz="3200" b="1" dirty="0">
                <a:latin typeface="Bahnschrift Light SemiCondensed" panose="020B0502040204020203" pitchFamily="34" charset="0"/>
              </a:rPr>
              <a:t>e. </a:t>
            </a:r>
            <a:r>
              <a:rPr lang="en-US" sz="3200" b="1" dirty="0" err="1">
                <a:latin typeface="Bahnschrift Light SemiCondensed" panose="020B0502040204020203" pitchFamily="34" charset="0"/>
              </a:rPr>
              <a:t>Insan</a:t>
            </a:r>
            <a:r>
              <a:rPr lang="en-US" sz="3200" b="1" dirty="0">
                <a:latin typeface="Bahnschrift Light SemiCondensed" panose="020B0502040204020203" pitchFamily="34" charset="0"/>
              </a:rPr>
              <a:t>  : QS.  </a:t>
            </a:r>
            <a:r>
              <a:rPr lang="en-US" sz="3200" b="1" dirty="0" err="1">
                <a:latin typeface="Bahnschrift Light SemiCondensed" panose="020B0502040204020203" pitchFamily="34" charset="0"/>
              </a:rPr>
              <a:t>Arrahman</a:t>
            </a:r>
            <a:r>
              <a:rPr lang="en-US" sz="3200" b="1" dirty="0">
                <a:latin typeface="Bahnschrift Light SemiCondensed" panose="020B0502040204020203" pitchFamily="34" charset="0"/>
              </a:rPr>
              <a:t> : 3-4</a:t>
            </a:r>
          </a:p>
        </p:txBody>
      </p:sp>
      <p:sp>
        <p:nvSpPr>
          <p:cNvPr id="7" name="Rectangle 7">
            <a:extLst>
              <a:ext uri="{FF2B5EF4-FFF2-40B4-BE49-F238E27FC236}">
                <a16:creationId xmlns="" xmlns:a16="http://schemas.microsoft.com/office/drawing/2014/main" id="{8C0BAD2C-9534-2F5A-D2F4-02A7A6377656}"/>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857750" algn="l"/>
              </a:tabLst>
              <a:defRPr>
                <a:solidFill>
                  <a:schemeClr val="tx1"/>
                </a:solidFill>
                <a:latin typeface="Arial" panose="020B0604020202020204" pitchFamily="34" charset="0"/>
              </a:defRPr>
            </a:lvl1pPr>
            <a:lvl2pPr eaLnBrk="0" fontAlgn="base" hangingPunct="0">
              <a:spcBef>
                <a:spcPct val="0"/>
              </a:spcBef>
              <a:spcAft>
                <a:spcPct val="0"/>
              </a:spcAft>
              <a:tabLst>
                <a:tab pos="4857750" algn="l"/>
              </a:tabLst>
              <a:defRPr>
                <a:solidFill>
                  <a:schemeClr val="tx1"/>
                </a:solidFill>
                <a:latin typeface="Arial" panose="020B0604020202020204" pitchFamily="34" charset="0"/>
              </a:defRPr>
            </a:lvl2pPr>
            <a:lvl3pPr eaLnBrk="0" fontAlgn="base" hangingPunct="0">
              <a:spcBef>
                <a:spcPct val="0"/>
              </a:spcBef>
              <a:spcAft>
                <a:spcPct val="0"/>
              </a:spcAft>
              <a:tabLst>
                <a:tab pos="4857750" algn="l"/>
              </a:tabLst>
              <a:defRPr>
                <a:solidFill>
                  <a:schemeClr val="tx1"/>
                </a:solidFill>
                <a:latin typeface="Arial" panose="020B0604020202020204" pitchFamily="34" charset="0"/>
              </a:defRPr>
            </a:lvl3pPr>
            <a:lvl4pPr eaLnBrk="0" fontAlgn="base" hangingPunct="0">
              <a:spcBef>
                <a:spcPct val="0"/>
              </a:spcBef>
              <a:spcAft>
                <a:spcPct val="0"/>
              </a:spcAft>
              <a:tabLst>
                <a:tab pos="4857750" algn="l"/>
              </a:tabLst>
              <a:defRPr>
                <a:solidFill>
                  <a:schemeClr val="tx1"/>
                </a:solidFill>
                <a:latin typeface="Arial" panose="020B0604020202020204" pitchFamily="34" charset="0"/>
              </a:defRPr>
            </a:lvl4pPr>
            <a:lvl5pPr eaLnBrk="0" fontAlgn="base" hangingPunct="0">
              <a:spcBef>
                <a:spcPct val="0"/>
              </a:spcBef>
              <a:spcAft>
                <a:spcPct val="0"/>
              </a:spcAft>
              <a:tabLst>
                <a:tab pos="4857750" algn="l"/>
              </a:tabLst>
              <a:defRPr>
                <a:solidFill>
                  <a:schemeClr val="tx1"/>
                </a:solidFill>
                <a:latin typeface="Arial" panose="020B0604020202020204" pitchFamily="34" charset="0"/>
              </a:defRPr>
            </a:lvl5pPr>
            <a:lvl6pPr eaLnBrk="0" fontAlgn="base" hangingPunct="0">
              <a:spcBef>
                <a:spcPct val="0"/>
              </a:spcBef>
              <a:spcAft>
                <a:spcPct val="0"/>
              </a:spcAft>
              <a:tabLst>
                <a:tab pos="4857750" algn="l"/>
              </a:tabLst>
              <a:defRPr>
                <a:solidFill>
                  <a:schemeClr val="tx1"/>
                </a:solidFill>
                <a:latin typeface="Arial" panose="020B0604020202020204" pitchFamily="34" charset="0"/>
              </a:defRPr>
            </a:lvl6pPr>
            <a:lvl7pPr eaLnBrk="0" fontAlgn="base" hangingPunct="0">
              <a:spcBef>
                <a:spcPct val="0"/>
              </a:spcBef>
              <a:spcAft>
                <a:spcPct val="0"/>
              </a:spcAft>
              <a:tabLst>
                <a:tab pos="4857750" algn="l"/>
              </a:tabLst>
              <a:defRPr>
                <a:solidFill>
                  <a:schemeClr val="tx1"/>
                </a:solidFill>
                <a:latin typeface="Arial" panose="020B0604020202020204" pitchFamily="34" charset="0"/>
              </a:defRPr>
            </a:lvl7pPr>
            <a:lvl8pPr eaLnBrk="0" fontAlgn="base" hangingPunct="0">
              <a:spcBef>
                <a:spcPct val="0"/>
              </a:spcBef>
              <a:spcAft>
                <a:spcPct val="0"/>
              </a:spcAft>
              <a:tabLst>
                <a:tab pos="4857750" algn="l"/>
              </a:tabLst>
              <a:defRPr>
                <a:solidFill>
                  <a:schemeClr val="tx1"/>
                </a:solidFill>
                <a:latin typeface="Arial" panose="020B0604020202020204" pitchFamily="34" charset="0"/>
              </a:defRPr>
            </a:lvl8pPr>
            <a:lvl9pPr eaLnBrk="0" fontAlgn="base" hangingPunct="0">
              <a:spcBef>
                <a:spcPct val="0"/>
              </a:spcBef>
              <a:spcAft>
                <a:spcPct val="0"/>
              </a:spcAft>
              <a:tabLst>
                <a:tab pos="48577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857750" algn="l"/>
              </a:tabLst>
            </a:pPr>
            <a:r>
              <a:rPr kumimoji="0" lang="en-US" altLang="en-US" sz="1200" b="0" i="0" u="none" strike="noStrike" cap="none" normalizeH="0" baseline="0">
                <a:ln>
                  <a:noFill/>
                </a:ln>
                <a:solidFill>
                  <a:srgbClr val="000000"/>
                </a:solidFill>
                <a:effectLst/>
                <a:latin typeface="Arial" panose="020B0604020202020204" pitchFamily="34" charset="0"/>
                <a:ea typeface="Times New Roman" panose="02020603050405020304" pitchFamily="18" charset="0"/>
              </a:rPr>
              <a:t>disebutkan dalam surat Al hud berikut ini :</a:t>
            </a: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857750" algn="l"/>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3078" name="Picture 3" descr="Tafsir Ibnu Katsir Surah Huud ayat 9-11 | alqur'anmulia">
            <a:extLst>
              <a:ext uri="{FF2B5EF4-FFF2-40B4-BE49-F238E27FC236}">
                <a16:creationId xmlns="" xmlns:a16="http://schemas.microsoft.com/office/drawing/2014/main" id="{491D5207-FD5D-E66D-3023-3DD0B7D7BF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2174"/>
          <a:stretch>
            <a:fillRect/>
          </a:stretch>
        </p:blipFill>
        <p:spPr bwMode="auto">
          <a:xfrm>
            <a:off x="2074766" y="1261277"/>
            <a:ext cx="7975371" cy="1805187"/>
          </a:xfrm>
          <a:prstGeom prst="rect">
            <a:avLst/>
          </a:prstGeom>
          <a:noFill/>
        </p:spPr>
      </p:pic>
      <p:sp>
        <p:nvSpPr>
          <p:cNvPr id="8" name="Rectangle 8">
            <a:extLst>
              <a:ext uri="{FF2B5EF4-FFF2-40B4-BE49-F238E27FC236}">
                <a16:creationId xmlns="" xmlns:a16="http://schemas.microsoft.com/office/drawing/2014/main" id="{E4521012-1065-140E-7496-F1EA4B12D99D}"/>
              </a:ext>
            </a:extLst>
          </p:cNvPr>
          <p:cNvSpPr>
            <a:spLocks noChangeArrowheads="1"/>
          </p:cNvSpPr>
          <p:nvPr/>
        </p:nvSpPr>
        <p:spPr bwMode="auto">
          <a:xfrm>
            <a:off x="1388126" y="3430578"/>
            <a:ext cx="895671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857750" algn="l"/>
              </a:tabLst>
              <a:defRPr>
                <a:solidFill>
                  <a:schemeClr val="tx1"/>
                </a:solidFill>
                <a:latin typeface="Arial" panose="020B0604020202020204" pitchFamily="34" charset="0"/>
              </a:defRPr>
            </a:lvl1pPr>
            <a:lvl2pPr eaLnBrk="0" fontAlgn="base" hangingPunct="0">
              <a:spcBef>
                <a:spcPct val="0"/>
              </a:spcBef>
              <a:spcAft>
                <a:spcPct val="0"/>
              </a:spcAft>
              <a:tabLst>
                <a:tab pos="4857750" algn="l"/>
              </a:tabLst>
              <a:defRPr>
                <a:solidFill>
                  <a:schemeClr val="tx1"/>
                </a:solidFill>
                <a:latin typeface="Arial" panose="020B0604020202020204" pitchFamily="34" charset="0"/>
              </a:defRPr>
            </a:lvl2pPr>
            <a:lvl3pPr eaLnBrk="0" fontAlgn="base" hangingPunct="0">
              <a:spcBef>
                <a:spcPct val="0"/>
              </a:spcBef>
              <a:spcAft>
                <a:spcPct val="0"/>
              </a:spcAft>
              <a:tabLst>
                <a:tab pos="4857750" algn="l"/>
              </a:tabLst>
              <a:defRPr>
                <a:solidFill>
                  <a:schemeClr val="tx1"/>
                </a:solidFill>
                <a:latin typeface="Arial" panose="020B0604020202020204" pitchFamily="34" charset="0"/>
              </a:defRPr>
            </a:lvl3pPr>
            <a:lvl4pPr eaLnBrk="0" fontAlgn="base" hangingPunct="0">
              <a:spcBef>
                <a:spcPct val="0"/>
              </a:spcBef>
              <a:spcAft>
                <a:spcPct val="0"/>
              </a:spcAft>
              <a:tabLst>
                <a:tab pos="4857750" algn="l"/>
              </a:tabLst>
              <a:defRPr>
                <a:solidFill>
                  <a:schemeClr val="tx1"/>
                </a:solidFill>
                <a:latin typeface="Arial" panose="020B0604020202020204" pitchFamily="34" charset="0"/>
              </a:defRPr>
            </a:lvl4pPr>
            <a:lvl5pPr eaLnBrk="0" fontAlgn="base" hangingPunct="0">
              <a:spcBef>
                <a:spcPct val="0"/>
              </a:spcBef>
              <a:spcAft>
                <a:spcPct val="0"/>
              </a:spcAft>
              <a:tabLst>
                <a:tab pos="4857750" algn="l"/>
              </a:tabLst>
              <a:defRPr>
                <a:solidFill>
                  <a:schemeClr val="tx1"/>
                </a:solidFill>
                <a:latin typeface="Arial" panose="020B0604020202020204" pitchFamily="34" charset="0"/>
              </a:defRPr>
            </a:lvl5pPr>
            <a:lvl6pPr eaLnBrk="0" fontAlgn="base" hangingPunct="0">
              <a:spcBef>
                <a:spcPct val="0"/>
              </a:spcBef>
              <a:spcAft>
                <a:spcPct val="0"/>
              </a:spcAft>
              <a:tabLst>
                <a:tab pos="4857750" algn="l"/>
              </a:tabLst>
              <a:defRPr>
                <a:solidFill>
                  <a:schemeClr val="tx1"/>
                </a:solidFill>
                <a:latin typeface="Arial" panose="020B0604020202020204" pitchFamily="34" charset="0"/>
              </a:defRPr>
            </a:lvl6pPr>
            <a:lvl7pPr eaLnBrk="0" fontAlgn="base" hangingPunct="0">
              <a:spcBef>
                <a:spcPct val="0"/>
              </a:spcBef>
              <a:spcAft>
                <a:spcPct val="0"/>
              </a:spcAft>
              <a:tabLst>
                <a:tab pos="4857750" algn="l"/>
              </a:tabLst>
              <a:defRPr>
                <a:solidFill>
                  <a:schemeClr val="tx1"/>
                </a:solidFill>
                <a:latin typeface="Arial" panose="020B0604020202020204" pitchFamily="34" charset="0"/>
              </a:defRPr>
            </a:lvl7pPr>
            <a:lvl8pPr eaLnBrk="0" fontAlgn="base" hangingPunct="0">
              <a:spcBef>
                <a:spcPct val="0"/>
              </a:spcBef>
              <a:spcAft>
                <a:spcPct val="0"/>
              </a:spcAft>
              <a:tabLst>
                <a:tab pos="4857750" algn="l"/>
              </a:tabLst>
              <a:defRPr>
                <a:solidFill>
                  <a:schemeClr val="tx1"/>
                </a:solidFill>
                <a:latin typeface="Arial" panose="020B0604020202020204" pitchFamily="34" charset="0"/>
              </a:defRPr>
            </a:lvl8pPr>
            <a:lvl9pPr eaLnBrk="0" fontAlgn="base" hangingPunct="0">
              <a:spcBef>
                <a:spcPct val="0"/>
              </a:spcBef>
              <a:spcAft>
                <a:spcPct val="0"/>
              </a:spcAft>
              <a:tabLst>
                <a:tab pos="485775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857750" algn="l"/>
              </a:tabLst>
            </a:pP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Dan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jika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Kami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rasakan</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kepada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manusia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suatu</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rahmat</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kemudian</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rahmat</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itu</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kami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cabut</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dari</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padanya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pastilah</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ia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menjadi</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putus</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asa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lagi</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tidak</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berterima</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r>
              <a:rPr kumimoji="0" lang="en-US" altLang="en-US" sz="2800" b="0" i="1"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rPr>
              <a:t>kasih</a:t>
            </a:r>
            <a:r>
              <a:rPr kumimoji="0" lang="en-US" altLang="en-US" sz="28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tab pos="4857750" algn="l"/>
              </a:tabLst>
            </a:pPr>
            <a:r>
              <a:rPr kumimoji="0" lang="en-US" altLang="en-US" sz="28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(QS: Al Hud:9).</a:t>
            </a: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1005866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1137</TotalTime>
  <Words>847</Words>
  <Application>Microsoft Office PowerPoint</Application>
  <PresentationFormat>Custom</PresentationFormat>
  <Paragraphs>90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Akhmad ivan</dc:creator>
  <cp:lastModifiedBy>KEROHANIAN</cp:lastModifiedBy>
  <cp:revision>22</cp:revision>
  <dcterms:created xsi:type="dcterms:W3CDTF">2022-09-16T12:37:10Z</dcterms:created>
  <dcterms:modified xsi:type="dcterms:W3CDTF">2025-09-23T03:49:54Z</dcterms:modified>
</cp:coreProperties>
</file>